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3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AD GHAZEER" initials="EMAD" lastIdx="1" clrIdx="0">
    <p:extLst>
      <p:ext uri="{19B8F6BF-5375-455C-9EA6-DF929625EA0E}">
        <p15:presenceInfo xmlns:p15="http://schemas.microsoft.com/office/powerpoint/2012/main" userId="EMAD GHAZE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1699BA-60B0-60F2-09F6-8A2D466EFB5A}" v="21" dt="2024-03-12T21:39:20.75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080" autoAdjust="0"/>
    <p:restoredTop sz="89515" autoAdjust="0"/>
  </p:normalViewPr>
  <p:slideViewPr>
    <p:cSldViewPr snapToGrid="0">
      <p:cViewPr varScale="1">
        <p:scale>
          <a:sx n="59" d="100"/>
          <a:sy n="59" d="100"/>
        </p:scale>
        <p:origin x="104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2C1699BA-60B0-60F2-09F6-8A2D466EFB5A}"/>
    <pc:docChg chg="modSld">
      <pc:chgData name="hindezzine3 (hindezzine3@gmail.com)" userId="S::hindezzine3_gmail.com#ext#@worldhealthorg.onmicrosoft.com::a0e1327b-9ea3-4c75-a998-a68700beedf6" providerId="AD" clId="Web-{2C1699BA-60B0-60F2-09F6-8A2D466EFB5A}" dt="2024-03-12T21:39:20.755" v="20" actId="1076"/>
      <pc:docMkLst>
        <pc:docMk/>
      </pc:docMkLst>
      <pc:sldChg chg="modSp">
        <pc:chgData name="hindezzine3 (hindezzine3@gmail.com)" userId="S::hindezzine3_gmail.com#ext#@worldhealthorg.onmicrosoft.com::a0e1327b-9ea3-4c75-a998-a68700beedf6" providerId="AD" clId="Web-{2C1699BA-60B0-60F2-09F6-8A2D466EFB5A}" dt="2024-03-12T21:35:51.403" v="0" actId="1076"/>
        <pc:sldMkLst>
          <pc:docMk/>
          <pc:sldMk cId="0" sldId="258"/>
        </pc:sldMkLst>
        <pc:spChg chg="mod">
          <ac:chgData name="hindezzine3 (hindezzine3@gmail.com)" userId="S::hindezzine3_gmail.com#ext#@worldhealthorg.onmicrosoft.com::a0e1327b-9ea3-4c75-a998-a68700beedf6" providerId="AD" clId="Web-{2C1699BA-60B0-60F2-09F6-8A2D466EFB5A}" dt="2024-03-12T21:35:51.403" v="0" actId="1076"/>
          <ac:spMkLst>
            <pc:docMk/>
            <pc:sldMk cId="0" sldId="258"/>
            <ac:spMk id="326"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6:06.138" v="2" actId="14100"/>
        <pc:sldMkLst>
          <pc:docMk/>
          <pc:sldMk cId="0" sldId="259"/>
        </pc:sldMkLst>
        <pc:spChg chg="mod">
          <ac:chgData name="hindezzine3 (hindezzine3@gmail.com)" userId="S::hindezzine3_gmail.com#ext#@worldhealthorg.onmicrosoft.com::a0e1327b-9ea3-4c75-a998-a68700beedf6" providerId="AD" clId="Web-{2C1699BA-60B0-60F2-09F6-8A2D466EFB5A}" dt="2024-03-12T21:36:06.138" v="2" actId="14100"/>
          <ac:spMkLst>
            <pc:docMk/>
            <pc:sldMk cId="0" sldId="259"/>
            <ac:spMk id="335"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6:15.686" v="4" actId="14100"/>
        <pc:sldMkLst>
          <pc:docMk/>
          <pc:sldMk cId="0" sldId="260"/>
        </pc:sldMkLst>
        <pc:spChg chg="mod">
          <ac:chgData name="hindezzine3 (hindezzine3@gmail.com)" userId="S::hindezzine3_gmail.com#ext#@worldhealthorg.onmicrosoft.com::a0e1327b-9ea3-4c75-a998-a68700beedf6" providerId="AD" clId="Web-{2C1699BA-60B0-60F2-09F6-8A2D466EFB5A}" dt="2024-03-12T21:36:15.686" v="4" actId="14100"/>
          <ac:spMkLst>
            <pc:docMk/>
            <pc:sldMk cId="0" sldId="260"/>
            <ac:spMk id="341"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6:40.827" v="6" actId="1076"/>
        <pc:sldMkLst>
          <pc:docMk/>
          <pc:sldMk cId="0" sldId="263"/>
        </pc:sldMkLst>
        <pc:spChg chg="mod">
          <ac:chgData name="hindezzine3 (hindezzine3@gmail.com)" userId="S::hindezzine3_gmail.com#ext#@worldhealthorg.onmicrosoft.com::a0e1327b-9ea3-4c75-a998-a68700beedf6" providerId="AD" clId="Web-{2C1699BA-60B0-60F2-09F6-8A2D466EFB5A}" dt="2024-03-12T21:36:36.515" v="5" actId="1076"/>
          <ac:spMkLst>
            <pc:docMk/>
            <pc:sldMk cId="0" sldId="263"/>
            <ac:spMk id="358" creationId="{00000000-0000-0000-0000-000000000000}"/>
          </ac:spMkLst>
        </pc:spChg>
        <pc:spChg chg="mod">
          <ac:chgData name="hindezzine3 (hindezzine3@gmail.com)" userId="S::hindezzine3_gmail.com#ext#@worldhealthorg.onmicrosoft.com::a0e1327b-9ea3-4c75-a998-a68700beedf6" providerId="AD" clId="Web-{2C1699BA-60B0-60F2-09F6-8A2D466EFB5A}" dt="2024-03-12T21:36:40.827" v="6" actId="1076"/>
          <ac:spMkLst>
            <pc:docMk/>
            <pc:sldMk cId="0" sldId="263"/>
            <ac:spMk id="360"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7:55.096" v="10" actId="14100"/>
        <pc:sldMkLst>
          <pc:docMk/>
          <pc:sldMk cId="0" sldId="272"/>
        </pc:sldMkLst>
        <pc:spChg chg="mod">
          <ac:chgData name="hindezzine3 (hindezzine3@gmail.com)" userId="S::hindezzine3_gmail.com#ext#@worldhealthorg.onmicrosoft.com::a0e1327b-9ea3-4c75-a998-a68700beedf6" providerId="AD" clId="Web-{2C1699BA-60B0-60F2-09F6-8A2D466EFB5A}" dt="2024-03-12T21:37:55.096" v="10" actId="14100"/>
          <ac:spMkLst>
            <pc:docMk/>
            <pc:sldMk cId="0" sldId="272"/>
            <ac:spMk id="438" creationId="{00000000-0000-0000-0000-000000000000}"/>
          </ac:spMkLst>
        </pc:spChg>
        <pc:spChg chg="mod">
          <ac:chgData name="hindezzine3 (hindezzine3@gmail.com)" userId="S::hindezzine3_gmail.com#ext#@worldhealthorg.onmicrosoft.com::a0e1327b-9ea3-4c75-a998-a68700beedf6" providerId="AD" clId="Web-{2C1699BA-60B0-60F2-09F6-8A2D466EFB5A}" dt="2024-03-12T21:37:42.361" v="7" actId="1076"/>
          <ac:spMkLst>
            <pc:docMk/>
            <pc:sldMk cId="0" sldId="272"/>
            <ac:spMk id="440"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8:09.877" v="11" actId="1076"/>
        <pc:sldMkLst>
          <pc:docMk/>
          <pc:sldMk cId="0" sldId="274"/>
        </pc:sldMkLst>
        <pc:spChg chg="mod">
          <ac:chgData name="hindezzine3 (hindezzine3@gmail.com)" userId="S::hindezzine3_gmail.com#ext#@worldhealthorg.onmicrosoft.com::a0e1327b-9ea3-4c75-a998-a68700beedf6" providerId="AD" clId="Web-{2C1699BA-60B0-60F2-09F6-8A2D466EFB5A}" dt="2024-03-12T21:38:09.877" v="11" actId="1076"/>
          <ac:spMkLst>
            <pc:docMk/>
            <pc:sldMk cId="0" sldId="274"/>
            <ac:spMk id="448"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8:29.238" v="12" actId="1076"/>
        <pc:sldMkLst>
          <pc:docMk/>
          <pc:sldMk cId="0" sldId="276"/>
        </pc:sldMkLst>
        <pc:spChg chg="mod">
          <ac:chgData name="hindezzine3 (hindezzine3@gmail.com)" userId="S::hindezzine3_gmail.com#ext#@worldhealthorg.onmicrosoft.com::a0e1327b-9ea3-4c75-a998-a68700beedf6" providerId="AD" clId="Web-{2C1699BA-60B0-60F2-09F6-8A2D466EFB5A}" dt="2024-03-12T21:38:29.238" v="12" actId="1076"/>
          <ac:spMkLst>
            <pc:docMk/>
            <pc:sldMk cId="0" sldId="276"/>
            <ac:spMk id="457"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9:00.270" v="17" actId="1076"/>
        <pc:sldMkLst>
          <pc:docMk/>
          <pc:sldMk cId="0" sldId="277"/>
        </pc:sldMkLst>
        <pc:spChg chg="mod">
          <ac:chgData name="hindezzine3 (hindezzine3@gmail.com)" userId="S::hindezzine3_gmail.com#ext#@worldhealthorg.onmicrosoft.com::a0e1327b-9ea3-4c75-a998-a68700beedf6" providerId="AD" clId="Web-{2C1699BA-60B0-60F2-09F6-8A2D466EFB5A}" dt="2024-03-12T21:38:55.426" v="16" actId="14100"/>
          <ac:spMkLst>
            <pc:docMk/>
            <pc:sldMk cId="0" sldId="277"/>
            <ac:spMk id="460" creationId="{00000000-0000-0000-0000-000000000000}"/>
          </ac:spMkLst>
        </pc:spChg>
        <pc:spChg chg="mod">
          <ac:chgData name="hindezzine3 (hindezzine3@gmail.com)" userId="S::hindezzine3_gmail.com#ext#@worldhealthorg.onmicrosoft.com::a0e1327b-9ea3-4c75-a998-a68700beedf6" providerId="AD" clId="Web-{2C1699BA-60B0-60F2-09F6-8A2D466EFB5A}" dt="2024-03-12T21:39:00.270" v="17" actId="1076"/>
          <ac:spMkLst>
            <pc:docMk/>
            <pc:sldMk cId="0" sldId="277"/>
            <ac:spMk id="462" creationId="{00000000-0000-0000-0000-000000000000}"/>
          </ac:spMkLst>
        </pc:spChg>
      </pc:sldChg>
      <pc:sldChg chg="modSp">
        <pc:chgData name="hindezzine3 (hindezzine3@gmail.com)" userId="S::hindezzine3_gmail.com#ext#@worldhealthorg.onmicrosoft.com::a0e1327b-9ea3-4c75-a998-a68700beedf6" providerId="AD" clId="Web-{2C1699BA-60B0-60F2-09F6-8A2D466EFB5A}" dt="2024-03-12T21:39:20.755" v="20" actId="1076"/>
        <pc:sldMkLst>
          <pc:docMk/>
          <pc:sldMk cId="0" sldId="278"/>
        </pc:sldMkLst>
        <pc:spChg chg="mod">
          <ac:chgData name="hindezzine3 (hindezzine3@gmail.com)" userId="S::hindezzine3_gmail.com#ext#@worldhealthorg.onmicrosoft.com::a0e1327b-9ea3-4c75-a998-a68700beedf6" providerId="AD" clId="Web-{2C1699BA-60B0-60F2-09F6-8A2D466EFB5A}" dt="2024-03-12T21:39:20.755" v="20" actId="1076"/>
          <ac:spMkLst>
            <pc:docMk/>
            <pc:sldMk cId="0" sldId="278"/>
            <ac:spMk id="465" creationId="{00000000-0000-0000-0000-000000000000}"/>
          </ac:spMkLst>
        </pc:spChg>
        <pc:spChg chg="mod">
          <ac:chgData name="hindezzine3 (hindezzine3@gmail.com)" userId="S::hindezzine3_gmail.com#ext#@worldhealthorg.onmicrosoft.com::a0e1327b-9ea3-4c75-a998-a68700beedf6" providerId="AD" clId="Web-{2C1699BA-60B0-60F2-09F6-8A2D466EFB5A}" dt="2024-03-12T21:39:12.646" v="18" actId="1076"/>
          <ac:spMkLst>
            <pc:docMk/>
            <pc:sldMk cId="0" sldId="278"/>
            <ac:spMk id="46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0" name="Shape 31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311" name="Shape 311"/>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475405790"/>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46556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3" name="Shape 323"/>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717540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2" name="Shape 332"/>
          <p:cNvSpPr>
            <a:spLocks noGrp="1"/>
          </p:cNvSpPr>
          <p:nvPr>
            <p:ph type="body" sz="quarter" idx="1"/>
          </p:nvPr>
        </p:nvSpPr>
        <p:spPr>
          <a:prstGeom prst="rect">
            <a:avLst/>
          </a:prstGeom>
        </p:spPr>
        <p:txBody>
          <a:bodyPr rtlCol="1"/>
          <a:lstStyle>
            <a:lvl1pPr algn="r" rtl="1">
              <a:spcBef>
                <a:spcPts val="0"/>
              </a:spcBef>
            </a:lvl1pPr>
          </a:lstStyle>
          <a:p>
            <a:pPr rtl="1"/>
            <a:r>
              <a:t> </a:t>
            </a:r>
          </a:p>
        </p:txBody>
      </p:sp>
    </p:spTree>
    <p:extLst>
      <p:ext uri="{BB962C8B-B14F-4D97-AF65-F5344CB8AC3E}">
        <p14:creationId xmlns:p14="http://schemas.microsoft.com/office/powerpoint/2010/main" val="24610216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5"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9"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30"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31"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pic>
        <p:nvPicPr>
          <p:cNvPr id="32" name="Picture 18" descr="Picture 18"/>
          <p:cNvPicPr>
            <a:picLocks noChangeAspect="1"/>
          </p:cNvPicPr>
          <p:nvPr/>
        </p:nvPicPr>
        <p:blipFill>
          <a:blip r:embed="rId4"/>
          <a:stretch>
            <a:fillRect/>
          </a:stretch>
        </p:blipFill>
        <p:spPr>
          <a:xfrm>
            <a:off x="9002490" y="5116962"/>
            <a:ext cx="2823416" cy="908687"/>
          </a:xfrm>
          <a:prstGeom prst="rect">
            <a:avLst/>
          </a:prstGeom>
          <a:ln w="12700">
            <a:miter lim="400000"/>
          </a:ln>
        </p:spPr>
      </p:pic>
      <p:pic>
        <p:nvPicPr>
          <p:cNvPr id="33"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4" name="Body Level One…"/>
          <p:cNvSpPr txBox="1">
            <a:spLocks noGrp="1"/>
          </p:cNvSpPr>
          <p:nvPr>
            <p:ph type="body" sz="quarter" idx="1"/>
          </p:nvPr>
        </p:nvSpPr>
        <p:spPr>
          <a:xfrm>
            <a:off x="5525728" y="3491867"/>
            <a:ext cx="5925539" cy="914401"/>
          </a:xfrm>
          <a:prstGeom prst="rect">
            <a:avLst/>
          </a:prstGeom>
        </p:spPr>
        <p:txBody>
          <a:bodyPr rtlCol="1">
            <a:normAutofit/>
          </a:bodyPr>
          <a:lstStyle>
            <a:lvl1pPr marL="0" indent="0" algn="r" defTabSz="289320" rtl="1">
              <a:lnSpc>
                <a:spcPct val="90000"/>
              </a:lnSpc>
              <a:spcBef>
                <a:spcPts val="300"/>
              </a:spcBef>
              <a:buSzTx/>
              <a:buFontTx/>
              <a:buNone/>
              <a:defRPr sz="3200">
                <a:solidFill>
                  <a:srgbClr val="000000"/>
                </a:solidFill>
                <a:latin typeface="Source Sans Pro Bold"/>
                <a:ea typeface="Source Sans Pro Bold"/>
                <a:cs typeface="Source Sans Pro Bold"/>
                <a:sym typeface="Source Sans Pro Bold"/>
              </a:defRPr>
            </a:lvl1pPr>
            <a:lvl2pPr marL="216990" indent="-72330" algn="r" defTabSz="289320" rtl="1">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2pPr>
            <a:lvl3pPr marL="361649" indent="-72330" algn="r" defTabSz="289320" rtl="1">
              <a:lnSpc>
                <a:spcPct val="90000"/>
              </a:lnSpc>
              <a:spcBef>
                <a:spcPts val="300"/>
              </a:spcBef>
              <a:buFontTx/>
              <a:defRPr sz="3200">
                <a:solidFill>
                  <a:srgbClr val="000000"/>
                </a:solidFill>
                <a:latin typeface="Source Sans Pro Bold"/>
                <a:ea typeface="Source Sans Pro Bold"/>
                <a:cs typeface="Source Sans Pro Bold"/>
                <a:sym typeface="Source Sans Pro Bold"/>
              </a:defRPr>
            </a:lvl3pPr>
            <a:lvl4pPr marL="506309" indent="-72329" algn="r" defTabSz="289320" rtl="1">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4pPr>
            <a:lvl5pPr marL="650968" indent="-72329" algn="r" defTabSz="289320" rtl="1">
              <a:lnSpc>
                <a:spcPct val="90000"/>
              </a:lnSpc>
              <a:spcBef>
                <a:spcPts val="300"/>
              </a:spcBef>
              <a:buFontTx/>
              <a:buChar char="•"/>
              <a:defRPr sz="3200">
                <a:solidFill>
                  <a:srgbClr val="000000"/>
                </a:solidFill>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5" name="Title Text"/>
          <p:cNvSpPr txBox="1">
            <a:spLocks noGrp="1"/>
          </p:cNvSpPr>
          <p:nvPr>
            <p:ph type="title"/>
          </p:nvPr>
        </p:nvSpPr>
        <p:spPr>
          <a:xfrm>
            <a:off x="517796" y="1587568"/>
            <a:ext cx="4490141" cy="2410276"/>
          </a:xfrm>
          <a:prstGeom prst="rect">
            <a:avLst/>
          </a:prstGeom>
        </p:spPr>
        <p:txBody>
          <a:bodyPr rtlCol="1">
            <a:normAutofit/>
          </a:bodyPr>
          <a:lstStyle>
            <a:lvl1pPr algn="r" defTabSz="289320"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pic>
        <p:nvPicPr>
          <p:cNvPr id="17" name="Image 16"/>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88"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8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1"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192"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93" name="Subtitle 5"/>
          <p:cNvSpPr txBox="1"/>
          <p:nvPr/>
        </p:nvSpPr>
        <p:spPr>
          <a:xfrm>
            <a:off x="8088334"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 name="Slide Number">
            <a:extLst>
              <a:ext uri="{FF2B5EF4-FFF2-40B4-BE49-F238E27FC236}">
                <a16:creationId xmlns:a16="http://schemas.microsoft.com/office/drawing/2014/main" id="{0E60DEB0-3269-5AFC-7BA9-D5C7C755727B}"/>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02"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0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0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sp>
        <p:nvSpPr>
          <p:cNvPr id="206"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pic>
        <p:nvPicPr>
          <p:cNvPr id="207" name="Picture 8" descr="Picture 8"/>
          <p:cNvPicPr>
            <a:picLocks noChangeAspect="1"/>
          </p:cNvPicPr>
          <p:nvPr/>
        </p:nvPicPr>
        <p:blipFill>
          <a:blip r:embed="rId3"/>
          <a:stretch>
            <a:fillRect/>
          </a:stretch>
        </p:blipFill>
        <p:spPr>
          <a:xfrm>
            <a:off x="10843308" y="0"/>
            <a:ext cx="1224001" cy="1224000"/>
          </a:xfrm>
          <a:prstGeom prst="rect">
            <a:avLst/>
          </a:prstGeom>
          <a:ln w="12700">
            <a:miter lim="400000"/>
          </a:ln>
        </p:spPr>
      </p:pic>
      <p:sp>
        <p:nvSpPr>
          <p:cNvPr id="208"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09"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10"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2000">
                <a:solidFill>
                  <a:srgbClr val="FFFFFF"/>
                </a:solidFill>
                <a:latin typeface="+mj-lt"/>
                <a:ea typeface="+mj-ea"/>
                <a:cs typeface="+mj-cs"/>
                <a:sym typeface="Source Sans Pro Regular"/>
              </a:defRPr>
            </a:pPr>
            <a:endParaRPr/>
          </a:p>
        </p:txBody>
      </p:sp>
      <p:pic>
        <p:nvPicPr>
          <p:cNvPr id="211"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12"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213"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14" name="Body Level One…"/>
          <p:cNvSpPr txBox="1">
            <a:spLocks noGrp="1"/>
          </p:cNvSpPr>
          <p:nvPr>
            <p:ph type="body" idx="1"/>
          </p:nvPr>
        </p:nvSpPr>
        <p:spPr>
          <a:xfrm>
            <a:off x="797442" y="842963"/>
            <a:ext cx="10450423" cy="5206965"/>
          </a:xfrm>
          <a:prstGeom prst="rect">
            <a:avLst/>
          </a:prstGeom>
        </p:spPr>
        <p:txBody>
          <a:bodyPr rtlCol="1">
            <a:normAutofit/>
          </a:bodyPr>
          <a:lstStyle>
            <a:lvl1pPr marL="0" indent="0" algn="r" defTabSz="289320" rtl="1">
              <a:lnSpc>
                <a:spcPct val="90000"/>
              </a:lnSpc>
              <a:spcBef>
                <a:spcPts val="300"/>
              </a:spcBef>
              <a:buSzTx/>
              <a:buFontTx/>
              <a:buNone/>
              <a:defRPr sz="2000">
                <a:solidFill>
                  <a:srgbClr val="000000"/>
                </a:solidFill>
              </a:defRPr>
            </a:lvl1pPr>
            <a:lvl2pPr marL="216990" indent="-72330" algn="r" defTabSz="289320" rtl="1">
              <a:lnSpc>
                <a:spcPct val="90000"/>
              </a:lnSpc>
              <a:spcBef>
                <a:spcPts val="300"/>
              </a:spcBef>
              <a:buFontTx/>
              <a:buChar char="•"/>
              <a:defRPr sz="2000">
                <a:solidFill>
                  <a:srgbClr val="000000"/>
                </a:solidFill>
              </a:defRPr>
            </a:lvl2pPr>
            <a:lvl3pPr marL="361649" indent="-72330" algn="r" defTabSz="289320" rtl="1">
              <a:lnSpc>
                <a:spcPct val="90000"/>
              </a:lnSpc>
              <a:spcBef>
                <a:spcPts val="300"/>
              </a:spcBef>
              <a:buFontTx/>
              <a:defRPr sz="2000">
                <a:solidFill>
                  <a:srgbClr val="000000"/>
                </a:solidFill>
              </a:defRPr>
            </a:lvl3pPr>
            <a:lvl4pPr marL="506309" indent="-72329" algn="r" defTabSz="289320" rtl="1">
              <a:lnSpc>
                <a:spcPct val="90000"/>
              </a:lnSpc>
              <a:spcBef>
                <a:spcPts val="300"/>
              </a:spcBef>
              <a:buFontTx/>
              <a:buChar char="•"/>
              <a:defRPr sz="2000">
                <a:solidFill>
                  <a:srgbClr val="000000"/>
                </a:solidFill>
              </a:defRPr>
            </a:lvl4pPr>
            <a:lvl5pPr marL="650968" indent="-72329" algn="r" defTabSz="289320" rtl="1">
              <a:lnSpc>
                <a:spcPct val="90000"/>
              </a:lnSpc>
              <a:spcBef>
                <a:spcPts val="300"/>
              </a:spcBef>
              <a:buFontTx/>
              <a:buChar char="•"/>
              <a:defRPr sz="20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72F91653-5686-0353-9C13-8227EEBE589F}"/>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8" name="Image 17"/>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2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2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2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2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22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3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31" name="TextBox 4"/>
          <p:cNvSpPr txBox="1"/>
          <p:nvPr/>
        </p:nvSpPr>
        <p:spPr>
          <a:xfrm>
            <a:off x="178854" y="-20327"/>
            <a:ext cx="4406232"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232" name="Body Level One…"/>
          <p:cNvSpPr txBox="1">
            <a:spLocks noGrp="1"/>
          </p:cNvSpPr>
          <p:nvPr>
            <p:ph type="body" sz="half" idx="1"/>
          </p:nvPr>
        </p:nvSpPr>
        <p:spPr>
          <a:xfrm>
            <a:off x="2279575" y="1700808"/>
            <a:ext cx="7416826" cy="4349120"/>
          </a:xfrm>
          <a:prstGeom prst="rect">
            <a:avLst/>
          </a:prstGeom>
        </p:spPr>
        <p:txBody>
          <a:bodyPr rtlCol="1">
            <a:normAutofit/>
          </a:bodyPr>
          <a:lstStyle>
            <a:lvl1pPr marL="0" indent="0" algn="r" defTabSz="289320" rtl="1">
              <a:lnSpc>
                <a:spcPct val="90000"/>
              </a:lnSpc>
              <a:spcBef>
                <a:spcPts val="300"/>
              </a:spcBef>
              <a:buSzTx/>
              <a:buFontTx/>
              <a:buNone/>
              <a:defRPr sz="2000">
                <a:solidFill>
                  <a:srgbClr val="000000"/>
                </a:solidFill>
              </a:defRPr>
            </a:lvl1pPr>
            <a:lvl2pPr marL="216990" indent="-72330" algn="r" defTabSz="289320" rtl="1">
              <a:lnSpc>
                <a:spcPct val="90000"/>
              </a:lnSpc>
              <a:spcBef>
                <a:spcPts val="300"/>
              </a:spcBef>
              <a:buFontTx/>
              <a:buChar char="•"/>
              <a:defRPr sz="2000">
                <a:solidFill>
                  <a:srgbClr val="000000"/>
                </a:solidFill>
              </a:defRPr>
            </a:lvl2pPr>
            <a:lvl3pPr marL="361649" indent="-72330" algn="r" defTabSz="289320" rtl="1">
              <a:lnSpc>
                <a:spcPct val="90000"/>
              </a:lnSpc>
              <a:spcBef>
                <a:spcPts val="300"/>
              </a:spcBef>
              <a:buFontTx/>
              <a:defRPr sz="2000">
                <a:solidFill>
                  <a:srgbClr val="000000"/>
                </a:solidFill>
              </a:defRPr>
            </a:lvl3pPr>
            <a:lvl4pPr marL="506309" indent="-72329" algn="r" defTabSz="289320" rtl="1">
              <a:lnSpc>
                <a:spcPct val="90000"/>
              </a:lnSpc>
              <a:spcBef>
                <a:spcPts val="300"/>
              </a:spcBef>
              <a:buFontTx/>
              <a:buChar char="•"/>
              <a:defRPr sz="2000">
                <a:solidFill>
                  <a:srgbClr val="000000"/>
                </a:solidFill>
              </a:defRPr>
            </a:lvl4pPr>
            <a:lvl5pPr marL="650968" indent="-72329" algn="r" defTabSz="289320" rtl="1">
              <a:lnSpc>
                <a:spcPct val="90000"/>
              </a:lnSpc>
              <a:spcBef>
                <a:spcPts val="300"/>
              </a:spcBef>
              <a:buFontTx/>
              <a:buChar char="•"/>
              <a:defRPr sz="20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A3788E7-C355-4020-AE44-BAD8C7CC90F6}"/>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3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4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42"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4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4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46"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247"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48"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49" name="Title Text"/>
          <p:cNvSpPr txBox="1">
            <a:spLocks noGrp="1"/>
          </p:cNvSpPr>
          <p:nvPr>
            <p:ph type="title"/>
          </p:nvPr>
        </p:nvSpPr>
        <p:spPr>
          <a:xfrm>
            <a:off x="218316" y="-43663"/>
            <a:ext cx="3571874" cy="646113"/>
          </a:xfrm>
          <a:prstGeom prst="rect">
            <a:avLst/>
          </a:prstGeom>
        </p:spPr>
        <p:txBody>
          <a:bodyPr rtlCol="1">
            <a:normAutofit/>
          </a:bodyPr>
          <a:lstStyle>
            <a:lvl1pPr algn="r" defTabSz="289320"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250" name="Body Level One…"/>
          <p:cNvSpPr txBox="1">
            <a:spLocks noGrp="1"/>
          </p:cNvSpPr>
          <p:nvPr>
            <p:ph type="body" idx="1"/>
          </p:nvPr>
        </p:nvSpPr>
        <p:spPr>
          <a:xfrm>
            <a:off x="2438402" y="1247001"/>
            <a:ext cx="8058616" cy="4654071"/>
          </a:xfrm>
          <a:prstGeom prst="rect">
            <a:avLst/>
          </a:prstGeom>
        </p:spPr>
        <p:txBody>
          <a:bodyPr rtlCol="1">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017FD54-9F2E-F721-4199-3AB68C2DD4CE}"/>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57" name="Image" descr="Image"/>
          <p:cNvPicPr>
            <a:picLocks noChangeAspect="1"/>
          </p:cNvPicPr>
          <p:nvPr/>
        </p:nvPicPr>
        <p:blipFill>
          <a:blip r:embed="rId2"/>
          <a:stretch>
            <a:fillRect/>
          </a:stretch>
        </p:blipFill>
        <p:spPr>
          <a:xfrm>
            <a:off x="-18793" y="-118846"/>
            <a:ext cx="6232674" cy="796479"/>
          </a:xfrm>
          <a:prstGeom prst="rect">
            <a:avLst/>
          </a:prstGeom>
          <a:ln w="12700">
            <a:miter lim="400000"/>
          </a:ln>
        </p:spPr>
      </p:pic>
      <p:pic>
        <p:nvPicPr>
          <p:cNvPr id="25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60"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6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6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6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265"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66"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67" name="Click to add text"/>
          <p:cNvSpPr txBox="1">
            <a:spLocks noGrp="1"/>
          </p:cNvSpPr>
          <p:nvPr>
            <p:ph type="title" hasCustomPrompt="1"/>
          </p:nvPr>
        </p:nvSpPr>
        <p:spPr>
          <a:xfrm>
            <a:off x="209494" y="-7286"/>
            <a:ext cx="6063993" cy="646113"/>
          </a:xfrm>
          <a:prstGeom prst="rect">
            <a:avLst/>
          </a:prstGeom>
        </p:spPr>
        <p:txBody>
          <a:bodyPr rtlCol="1">
            <a:normAutofit/>
          </a:bodyPr>
          <a:lstStyle>
            <a:lvl1pPr algn="r" defTabSz="289320" rtl="1">
              <a:lnSpc>
                <a:spcPct val="90000"/>
              </a:lnSpc>
              <a:defRPr sz="3200">
                <a:solidFill>
                  <a:srgbClr val="FFFFFF"/>
                </a:solidFill>
              </a:defRPr>
            </a:lvl1pPr>
          </a:lstStyle>
          <a:p>
            <a:pPr rtl="1"/>
            <a:r>
              <a:t>Click to add text</a:t>
            </a:r>
          </a:p>
        </p:txBody>
      </p:sp>
      <p:sp>
        <p:nvSpPr>
          <p:cNvPr id="268" name="Body Level One…"/>
          <p:cNvSpPr txBox="1">
            <a:spLocks noGrp="1"/>
          </p:cNvSpPr>
          <p:nvPr>
            <p:ph type="body" idx="1"/>
          </p:nvPr>
        </p:nvSpPr>
        <p:spPr>
          <a:xfrm>
            <a:off x="2378927" y="1247001"/>
            <a:ext cx="8222168" cy="4654071"/>
          </a:xfrm>
          <a:prstGeom prst="rect">
            <a:avLst/>
          </a:prstGeom>
        </p:spPr>
        <p:txBody>
          <a:bodyPr rtlCol="1">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2538EF6-97A8-CDC0-25CF-3018A85CCD74}"/>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7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7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78"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7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8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282"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283"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84"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285" name="Body Level One…"/>
          <p:cNvSpPr txBox="1">
            <a:spLocks noGrp="1"/>
          </p:cNvSpPr>
          <p:nvPr>
            <p:ph type="body" idx="1"/>
          </p:nvPr>
        </p:nvSpPr>
        <p:spPr>
          <a:xfrm>
            <a:off x="2378927" y="1247001"/>
            <a:ext cx="8222168" cy="4654071"/>
          </a:xfrm>
          <a:prstGeom prst="rect">
            <a:avLst/>
          </a:prstGeom>
        </p:spPr>
        <p:txBody>
          <a:bodyPr rtlCol="1">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6" name="Click to add text"/>
          <p:cNvSpPr txBox="1">
            <a:spLocks noGrp="1"/>
          </p:cNvSpPr>
          <p:nvPr>
            <p:ph type="title" hasCustomPrompt="1"/>
          </p:nvPr>
        </p:nvSpPr>
        <p:spPr>
          <a:xfrm>
            <a:off x="244782" y="-20444"/>
            <a:ext cx="9243131" cy="646113"/>
          </a:xfrm>
          <a:prstGeom prst="rect">
            <a:avLst/>
          </a:prstGeom>
        </p:spPr>
        <p:txBody>
          <a:bodyPr rtlCol="1">
            <a:normAutofit/>
          </a:bodyPr>
          <a:lstStyle>
            <a:lvl1pPr algn="r" defTabSz="289320" rtl="1">
              <a:lnSpc>
                <a:spcPct val="90000"/>
              </a:lnSpc>
              <a:defRPr sz="3200">
                <a:solidFill>
                  <a:srgbClr val="FFFFFF"/>
                </a:solidFill>
              </a:defRPr>
            </a:lvl1pPr>
          </a:lstStyle>
          <a:p>
            <a:pPr rtl="1"/>
            <a:r>
              <a:t>Click to add text</a:t>
            </a:r>
          </a:p>
        </p:txBody>
      </p:sp>
      <p:sp>
        <p:nvSpPr>
          <p:cNvPr id="2" name="Slide Number">
            <a:extLst>
              <a:ext uri="{FF2B5EF4-FFF2-40B4-BE49-F238E27FC236}">
                <a16:creationId xmlns:a16="http://schemas.microsoft.com/office/drawing/2014/main" id="{ABBF4EB7-9B2D-0DFC-7BBD-0CA757B53BAE}"/>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9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9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6"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29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29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300"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301"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302"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303" name="Body Level One…"/>
          <p:cNvSpPr txBox="1">
            <a:spLocks noGrp="1"/>
          </p:cNvSpPr>
          <p:nvPr>
            <p:ph type="body" idx="1"/>
          </p:nvPr>
        </p:nvSpPr>
        <p:spPr>
          <a:xfrm>
            <a:off x="2378927" y="1247001"/>
            <a:ext cx="8222168" cy="4654071"/>
          </a:xfrm>
          <a:prstGeom prst="rect">
            <a:avLst/>
          </a:prstGeom>
        </p:spPr>
        <p:txBody>
          <a:bodyPr rtlCol="1">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4" name="Click to add text"/>
          <p:cNvSpPr txBox="1">
            <a:spLocks noGrp="1"/>
          </p:cNvSpPr>
          <p:nvPr>
            <p:ph type="title" hasCustomPrompt="1"/>
          </p:nvPr>
        </p:nvSpPr>
        <p:spPr>
          <a:xfrm>
            <a:off x="235960" y="-11679"/>
            <a:ext cx="5906732" cy="880764"/>
          </a:xfrm>
          <a:prstGeom prst="rect">
            <a:avLst/>
          </a:prstGeom>
        </p:spPr>
        <p:txBody>
          <a:bodyPr rtlCol="1">
            <a:normAutofit/>
          </a:bodyPr>
          <a:lstStyle>
            <a:lvl1pPr algn="r" defTabSz="289320" rtl="1">
              <a:lnSpc>
                <a:spcPct val="90000"/>
              </a:lnSpc>
              <a:defRPr sz="3200">
                <a:solidFill>
                  <a:srgbClr val="FFFFFF"/>
                </a:solidFill>
              </a:defRPr>
            </a:lvl1pPr>
          </a:lstStyle>
          <a:p>
            <a:pPr rtl="1"/>
            <a:r>
              <a:t>Click to add text</a:t>
            </a:r>
          </a:p>
        </p:txBody>
      </p:sp>
      <p:sp>
        <p:nvSpPr>
          <p:cNvPr id="2" name="Slide Number">
            <a:extLst>
              <a:ext uri="{FF2B5EF4-FFF2-40B4-BE49-F238E27FC236}">
                <a16:creationId xmlns:a16="http://schemas.microsoft.com/office/drawing/2014/main" id="{595962A5-A805-10F1-48D9-25EAF567DB58}"/>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5" name="Image 14"/>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2"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4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45"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4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4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49"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50"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51"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5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53" name="Title Text"/>
          <p:cNvSpPr txBox="1">
            <a:spLocks noGrp="1"/>
          </p:cNvSpPr>
          <p:nvPr>
            <p:ph type="title"/>
          </p:nvPr>
        </p:nvSpPr>
        <p:spPr>
          <a:xfrm>
            <a:off x="388935" y="-123222"/>
            <a:ext cx="3264195" cy="1932377"/>
          </a:xfrm>
          <a:prstGeom prst="rect">
            <a:avLst/>
          </a:prstGeom>
        </p:spPr>
        <p:txBody>
          <a:bodyPr rtlCol="1">
            <a:normAutofit/>
          </a:bodyPr>
          <a:lstStyle>
            <a:lvl1pPr algn="r" defTabSz="289320"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54"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FA766105-96CF-450E-F9DE-CED9B1A89058}"/>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6" name="Image 15"/>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6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6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6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6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6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6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7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7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2" name="Title Text"/>
          <p:cNvSpPr txBox="1">
            <a:spLocks noGrp="1"/>
          </p:cNvSpPr>
          <p:nvPr>
            <p:ph type="title"/>
          </p:nvPr>
        </p:nvSpPr>
        <p:spPr>
          <a:xfrm>
            <a:off x="388935" y="-123222"/>
            <a:ext cx="3264195" cy="1932377"/>
          </a:xfrm>
          <a:prstGeom prst="rect">
            <a:avLst/>
          </a:prstGeom>
        </p:spPr>
        <p:txBody>
          <a:bodyPr rtlCol="1">
            <a:normAutofit/>
          </a:bodyPr>
          <a:lstStyle>
            <a:lvl1pPr algn="r" defTabSz="289320"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73"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74" name="Rounded Rectangle 5"/>
          <p:cNvSpPr/>
          <p:nvPr/>
        </p:nvSpPr>
        <p:spPr>
          <a:xfrm flipV="1">
            <a:off x="389002" y="1340767"/>
            <a:ext cx="2655038" cy="86916"/>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79522E73-E995-FAF8-4791-CD9ECB45D13B}"/>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8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8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8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8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8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8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9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91" name="Rounded Rectangle 4"/>
          <p:cNvSpPr/>
          <p:nvPr/>
        </p:nvSpPr>
        <p:spPr>
          <a:xfrm flipV="1">
            <a:off x="389002" y="1340767"/>
            <a:ext cx="2655038" cy="86916"/>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92"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a:t>
            </a:r>
            <a:r>
              <a:t> </a:t>
            </a:r>
            <a:r>
              <a:rPr lang="ar" b="1"/>
              <a:t>messages</a:t>
            </a:r>
          </a:p>
        </p:txBody>
      </p:sp>
      <p:sp>
        <p:nvSpPr>
          <p:cNvPr id="9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94"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BE5FFAE-1D24-B44C-8A42-8F2E5494C7C3}"/>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01" name="Image" descr="Image"/>
          <p:cNvPicPr>
            <a:picLocks noChangeAspect="1"/>
          </p:cNvPicPr>
          <p:nvPr/>
        </p:nvPicPr>
        <p:blipFill>
          <a:blip r:embed="rId2"/>
          <a:stretch>
            <a:fillRect/>
          </a:stretch>
        </p:blipFill>
        <p:spPr>
          <a:xfrm>
            <a:off x="-21697" y="-12985"/>
            <a:ext cx="4102101" cy="6210301"/>
          </a:xfrm>
          <a:prstGeom prst="rect">
            <a:avLst/>
          </a:prstGeom>
          <a:ln w="12700">
            <a:miter lim="400000"/>
          </a:ln>
        </p:spPr>
      </p:pic>
      <p:pic>
        <p:nvPicPr>
          <p:cNvPr id="10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0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0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10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0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10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1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111" name="Rounded Rectangle 4"/>
          <p:cNvSpPr/>
          <p:nvPr/>
        </p:nvSpPr>
        <p:spPr>
          <a:xfrm flipV="1">
            <a:off x="389002" y="1779939"/>
            <a:ext cx="2655038" cy="86916"/>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12" name="TextBox 5"/>
          <p:cNvSpPr txBox="1"/>
          <p:nvPr/>
        </p:nvSpPr>
        <p:spPr>
          <a:xfrm>
            <a:off x="403462" y="668220"/>
            <a:ext cx="280302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11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4"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F71100D-29ED-4634-C2DF-9547B67C8CC6}"/>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2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2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12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2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12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3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131" name="Rounded Rectangle 4"/>
          <p:cNvSpPr/>
          <p:nvPr/>
        </p:nvSpPr>
        <p:spPr>
          <a:xfrm flipV="1">
            <a:off x="388998" y="2237881"/>
            <a:ext cx="2029082" cy="86226"/>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32" name="TextBox 6"/>
          <p:cNvSpPr txBox="1"/>
          <p:nvPr/>
        </p:nvSpPr>
        <p:spPr>
          <a:xfrm>
            <a:off x="403462" y="668220"/>
            <a:ext cx="2803027"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13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4"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E0AB665-9EC9-A758-7E05-6943EA694FB3}"/>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44"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4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pic>
        <p:nvPicPr>
          <p:cNvPr id="14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sp>
        <p:nvSpPr>
          <p:cNvPr id="14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14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50" name="Subtitle 5"/>
          <p:cNvSpPr txBox="1"/>
          <p:nvPr/>
        </p:nvSpPr>
        <p:spPr>
          <a:xfrm>
            <a:off x="8088334"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151"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5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5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54" name="Body Level One…"/>
          <p:cNvSpPr txBox="1">
            <a:spLocks noGrp="1"/>
          </p:cNvSpPr>
          <p:nvPr>
            <p:ph type="body" idx="1"/>
          </p:nvPr>
        </p:nvSpPr>
        <p:spPr>
          <a:xfrm>
            <a:off x="4273551" y="842965"/>
            <a:ext cx="7529515" cy="5546726"/>
          </a:xfrm>
          <a:prstGeom prst="rect">
            <a:avLst/>
          </a:prstGeom>
        </p:spPr>
        <p:txBody>
          <a:bodyPr rtlCol="1" anchor="ctr">
            <a:normAutofit/>
          </a:bodyPr>
          <a:lstStyle>
            <a:lvl1pPr marL="0" indent="0" algn="r" defTabSz="289320" rtl="1">
              <a:lnSpc>
                <a:spcPct val="90000"/>
              </a:lnSpc>
              <a:spcBef>
                <a:spcPts val="300"/>
              </a:spcBef>
              <a:buSzTx/>
              <a:buFontTx/>
              <a:buNone/>
              <a:defRPr sz="2400">
                <a:solidFill>
                  <a:srgbClr val="000000"/>
                </a:solidFill>
              </a:defRPr>
            </a:lvl1pPr>
            <a:lvl2pPr marL="216990" indent="-72330" algn="r" defTabSz="289320" rtl="1">
              <a:lnSpc>
                <a:spcPct val="90000"/>
              </a:lnSpc>
              <a:spcBef>
                <a:spcPts val="300"/>
              </a:spcBef>
              <a:buFontTx/>
              <a:buChar char="•"/>
              <a:defRPr sz="2400">
                <a:solidFill>
                  <a:srgbClr val="000000"/>
                </a:solidFill>
              </a:defRPr>
            </a:lvl2pPr>
            <a:lvl3pPr marL="361649" indent="-72330" algn="r" defTabSz="289320" rtl="1">
              <a:lnSpc>
                <a:spcPct val="90000"/>
              </a:lnSpc>
              <a:spcBef>
                <a:spcPts val="300"/>
              </a:spcBef>
              <a:buFontTx/>
              <a:defRPr sz="2400">
                <a:solidFill>
                  <a:srgbClr val="000000"/>
                </a:solidFill>
              </a:defRPr>
            </a:lvl3pPr>
            <a:lvl4pPr marL="506309" indent="-72329" algn="r" defTabSz="289320" rtl="1">
              <a:lnSpc>
                <a:spcPct val="90000"/>
              </a:lnSpc>
              <a:spcBef>
                <a:spcPts val="300"/>
              </a:spcBef>
              <a:buFontTx/>
              <a:buChar char="•"/>
              <a:defRPr sz="2400">
                <a:solidFill>
                  <a:srgbClr val="000000"/>
                </a:solidFill>
              </a:defRPr>
            </a:lvl4pPr>
            <a:lvl5pPr marL="650968" indent="-72329" algn="r" defTabSz="289320" rtl="1">
              <a:lnSpc>
                <a:spcPct val="90000"/>
              </a:lnSpc>
              <a:spcBef>
                <a:spcPts val="300"/>
              </a:spcBef>
              <a:buFontTx/>
              <a:buChar char="•"/>
              <a:defRPr sz="2400">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C2DFF3E-F9F3-6CF4-5236-07A374416C53}"/>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7" name="Image 16"/>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1"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17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4"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175"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76"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177" name="Rounded Rectangle 4"/>
          <p:cNvSpPr/>
          <p:nvPr/>
        </p:nvSpPr>
        <p:spPr>
          <a:xfrm flipV="1">
            <a:off x="4836443" y="3256181"/>
            <a:ext cx="2515176" cy="1118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78" name="Body Level One…"/>
          <p:cNvSpPr txBox="1">
            <a:spLocks noGrp="1"/>
          </p:cNvSpPr>
          <p:nvPr>
            <p:ph type="body" sz="half" idx="1" hasCustomPrompt="1"/>
          </p:nvPr>
        </p:nvSpPr>
        <p:spPr>
          <a:xfrm>
            <a:off x="587205" y="1971020"/>
            <a:ext cx="11347451" cy="1870076"/>
          </a:xfrm>
          <a:prstGeom prst="rect">
            <a:avLst/>
          </a:prstGeom>
        </p:spPr>
        <p:txBody>
          <a:bodyPr rtlCol="1" anchor="ctr">
            <a:normAutofit/>
          </a:bodyPr>
          <a:lstStyle>
            <a:lvl1pPr marL="0" indent="0" algn="ctr" defTabSz="289320" rtl="1">
              <a:lnSpc>
                <a:spcPct val="90000"/>
              </a:lnSpc>
              <a:spcBef>
                <a:spcPts val="300"/>
              </a:spcBef>
              <a:buSzTx/>
              <a:buFontTx/>
              <a:buNone/>
              <a:defRPr sz="2400">
                <a:solidFill>
                  <a:srgbClr val="FFFFFF"/>
                </a:solidFill>
                <a:latin typeface="Source Sans Pro Bold"/>
                <a:ea typeface="Source Sans Pro Bold"/>
                <a:cs typeface="Source Sans Pro Bold"/>
                <a:sym typeface="Source Sans Pro Bold"/>
              </a:defRPr>
            </a:lvl1pPr>
            <a:lvl2pPr marL="216990" indent="-72330" algn="ctr" defTabSz="289320" rtl="1">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2pPr>
            <a:lvl3pPr marL="361649" indent="-72330" algn="ctr" defTabSz="289320" rtl="1">
              <a:lnSpc>
                <a:spcPct val="90000"/>
              </a:lnSpc>
              <a:spcBef>
                <a:spcPts val="300"/>
              </a:spcBef>
              <a:buFontTx/>
              <a:defRPr sz="2400">
                <a:solidFill>
                  <a:srgbClr val="FFFFFF"/>
                </a:solidFill>
                <a:latin typeface="Source Sans Pro Bold"/>
                <a:ea typeface="Source Sans Pro Bold"/>
                <a:cs typeface="Source Sans Pro Bold"/>
                <a:sym typeface="Source Sans Pro Bold"/>
              </a:defRPr>
            </a:lvl3pPr>
            <a:lvl4pPr marL="506309" indent="-72329" algn="ctr" defTabSz="289320" rtl="1">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4pPr>
            <a:lvl5pPr marL="650968" indent="-72329" algn="ctr" defTabSz="289320" rtl="1">
              <a:lnSpc>
                <a:spcPct val="90000"/>
              </a:lnSpc>
              <a:spcBef>
                <a:spcPts val="300"/>
              </a:spcBef>
              <a:buFontTx/>
              <a:buChar char="•"/>
              <a:defRPr sz="24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E5C46853-985B-0510-D586-F833B6CCE387}"/>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sp>
        <p:nvSpPr>
          <p:cNvPr id="5" name="Subtitle 2"/>
          <p:cNvSpPr txBox="1"/>
          <p:nvPr/>
        </p:nvSpPr>
        <p:spPr>
          <a:xfrm>
            <a:off x="2992121" y="6176962"/>
            <a:ext cx="559816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spcBef>
                <a:spcPts val="300"/>
              </a:spcBef>
              <a:defRPr sz="1300">
                <a:solidFill>
                  <a:srgbClr val="FFFFFF"/>
                </a:solidFill>
                <a:latin typeface="+mj-lt"/>
                <a:ea typeface="+mj-ea"/>
                <a:cs typeface="+mj-cs"/>
                <a:sym typeface="Source Sans Pro Regular"/>
              </a:defRPr>
            </a:lvl1pPr>
          </a:lstStyle>
          <a:p>
            <a:pPr rtl="1"/>
            <a:r>
              <a:t>Rapid Response Teams Training</a:t>
            </a:r>
          </a:p>
        </p:txBody>
      </p:sp>
      <p:sp>
        <p:nvSpPr>
          <p:cNvPr id="6" name="Slide Number"/>
          <p:cNvSpPr txBox="1">
            <a:spLocks noGrp="1"/>
          </p:cNvSpPr>
          <p:nvPr>
            <p:ph type="sldNum" sz="quarter" idx="2"/>
          </p:nvPr>
        </p:nvSpPr>
        <p:spPr>
          <a:xfrm>
            <a:off x="11480800" y="6330332"/>
            <a:ext cx="280874" cy="320041"/>
          </a:xfrm>
          <a:prstGeom prst="rect">
            <a:avLst/>
          </a:prstGeom>
          <a:ln w="12700">
            <a:miter lim="400000"/>
          </a:ln>
        </p:spPr>
        <p:txBody>
          <a:bodyPr wrap="none" lIns="45719" rIns="45719" rtlCol="1">
            <a:spAutoFit/>
          </a:bodyPr>
          <a:lstStyle>
            <a:lvl1pPr algn="r" rtl="1">
              <a:defRPr sz="1400">
                <a:solidFill>
                  <a:srgbClr val="FFFFFF"/>
                </a:solidFill>
                <a:latin typeface="+mj-lt"/>
                <a:ea typeface="+mj-ea"/>
                <a:cs typeface="+mj-cs"/>
                <a:sym typeface="Source Sans Pro Regular"/>
              </a:defRPr>
            </a:lvl1pPr>
          </a:lstStyle>
          <a:p>
            <a:pPr rtl="1"/>
            <a:fld id="{86CB4B4D-7CA3-9044-876B-883B54F8677D}" type="slidenum">
              <a:t>‹N°›</a:t>
            </a:fld>
            <a:endParaRPr/>
          </a:p>
        </p:txBody>
      </p:sp>
      <p:pic>
        <p:nvPicPr>
          <p:cNvPr id="7"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8" name="Slide Number Placeholder 5"/>
          <p:cNvSpPr txBox="1"/>
          <p:nvPr/>
        </p:nvSpPr>
        <p:spPr>
          <a:xfrm>
            <a:off x="11526519" y="6330331"/>
            <a:ext cx="721361" cy="320041"/>
          </a:xfrm>
          <a:prstGeom prst="rect">
            <a:avLst/>
          </a:prstGeom>
          <a:ln w="12700">
            <a:miter lim="400000"/>
          </a:ln>
        </p:spPr>
        <p:txBody>
          <a:bodyPr lIns="45719" rIns="45719" rtlCol="1">
            <a:spAutoFit/>
          </a:bodyPr>
          <a:lstStyle/>
          <a:p>
            <a:pPr rtl="1">
              <a:defRPr sz="1400">
                <a:solidFill>
                  <a:srgbClr val="FFFFFF"/>
                </a:solidFill>
                <a:latin typeface="+mj-lt"/>
                <a:ea typeface="+mj-ea"/>
                <a:cs typeface="+mj-cs"/>
                <a:sym typeface="Source Sans Pro Regular"/>
              </a:defRPr>
            </a:pPr>
            <a:endParaRPr/>
          </a:p>
        </p:txBody>
      </p:sp>
      <p:sp>
        <p:nvSpPr>
          <p:cNvPr id="9" name="Subtitle 5"/>
          <p:cNvSpPr txBox="1"/>
          <p:nvPr/>
        </p:nvSpPr>
        <p:spPr>
          <a:xfrm>
            <a:off x="8088334" y="6509245"/>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0" name="Subtitle 5"/>
          <p:cNvSpPr txBox="1"/>
          <p:nvPr/>
        </p:nvSpPr>
        <p:spPr>
          <a:xfrm>
            <a:off x="8076952"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A3.1 Readiness</a:t>
            </a:r>
          </a:p>
        </p:txBody>
      </p:sp>
      <p:sp>
        <p:nvSpPr>
          <p:cNvPr id="11" name="Rounded Rectangle 4"/>
          <p:cNvSpPr/>
          <p:nvPr/>
        </p:nvSpPr>
        <p:spPr>
          <a:xfrm flipV="1">
            <a:off x="5003344" y="3246971"/>
            <a:ext cx="2515176" cy="1118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2"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lstStyle/>
          <a:p>
            <a:pPr rtl="1"/>
            <a:r>
              <a:t>Title Text</a:t>
            </a:r>
          </a:p>
        </p:txBody>
      </p:sp>
      <p:sp>
        <p:nvSpPr>
          <p:cNvPr id="15" name="Slide Number">
            <a:extLst>
              <a:ext uri="{FF2B5EF4-FFF2-40B4-BE49-F238E27FC236}">
                <a16:creationId xmlns:a16="http://schemas.microsoft.com/office/drawing/2014/main" id="{8AB65FF7-3339-0308-6636-7AD610B8FA25}"/>
              </a:ext>
            </a:extLst>
          </p:cNvPr>
          <p:cNvSpPr txBox="1">
            <a:spLocks/>
          </p:cNvSpPr>
          <p:nvPr userDrawn="1"/>
        </p:nvSpPr>
        <p:spPr>
          <a:xfrm>
            <a:off x="11869837" y="6565839"/>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1pPr>
      <a:lvl2pPr marL="0" marR="0" indent="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5pPr>
      <a:lvl6pPr marL="0" marR="0" indent="41148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6pPr>
      <a:lvl7pPr marL="0" marR="0" indent="82296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7pPr>
      <a:lvl8pPr marL="0" marR="0" indent="1234439"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8pPr>
      <a:lvl9pPr marL="0" marR="0" indent="1645920" algn="ctr" defTabSz="914400" rtl="1" latinLnBrk="0">
        <a:lnSpc>
          <a:spcPct val="100000"/>
        </a:lnSpc>
        <a:spcBef>
          <a:spcPts val="0"/>
        </a:spcBef>
        <a:spcAft>
          <a:spcPts val="0"/>
        </a:spcAft>
        <a:buClrTx/>
        <a:buSzTx/>
        <a:buFontTx/>
        <a:buNone/>
        <a:tabLst/>
        <a:defRPr sz="2900" b="0" i="0" u="none" strike="noStrike" cap="none" spc="0" baseline="0">
          <a:solidFill>
            <a:srgbClr val="002060"/>
          </a:solidFill>
          <a:uFillTx/>
          <a:latin typeface="+mj-lt"/>
          <a:ea typeface="+mj-ea"/>
          <a:cs typeface="+mj-cs"/>
          <a:sym typeface="Source Sans Pro Regular"/>
        </a:defRPr>
      </a:lvl9pPr>
    </p:titleStyle>
    <p:bodyStyle>
      <a:lvl1pPr marL="308609" marR="0" indent="-308609"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1pPr>
      <a:lvl2pPr marL="700801" marR="0" indent="-289321"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2pPr>
      <a:lvl3pPr marL="1054417" marR="0" indent="-231457"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3pPr>
      <a:lvl4pPr marL="1498962" marR="0" indent="-264523"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4pPr>
      <a:lvl5pPr marL="1910442" marR="0" indent="-264522"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5pPr>
      <a:lvl6pPr marL="2263139" marR="0" indent="-205739"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6pPr>
      <a:lvl7pPr marL="2674620" marR="0" indent="-205739"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7pPr>
      <a:lvl8pPr marL="3086100" marR="0" indent="-205739"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8pPr>
      <a:lvl9pPr marL="3497579" marR="0" indent="-205740" algn="r" defTabSz="914400" rtl="1" latinLnBrk="0">
        <a:lnSpc>
          <a:spcPct val="100000"/>
        </a:lnSpc>
        <a:spcBef>
          <a:spcPts val="400"/>
        </a:spcBef>
        <a:spcAft>
          <a:spcPts val="0"/>
        </a:spcAft>
        <a:buClrTx/>
        <a:buSzPct val="100000"/>
        <a:buFont typeface="Arial"/>
        <a:buChar char="•"/>
        <a:tabLst/>
        <a:defRPr sz="1800" b="0" i="0" u="none" strike="noStrike" cap="none" spc="0" baseline="0">
          <a:solidFill>
            <a:srgbClr val="10253F"/>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314" name="Title 2"/>
          <p:cNvSpPr txBox="1">
            <a:spLocks noGrp="1"/>
          </p:cNvSpPr>
          <p:nvPr>
            <p:ph type="title"/>
          </p:nvPr>
        </p:nvSpPr>
        <p:spPr>
          <a:xfrm>
            <a:off x="563516" y="1482569"/>
            <a:ext cx="4490140" cy="2410276"/>
          </a:xfrm>
          <a:prstGeom prst="rect">
            <a:avLst/>
          </a:prstGeom>
        </p:spPr>
        <p:txBody>
          <a:bodyPr rtlCol="1"/>
          <a:lstStyle/>
          <a:p>
            <a:pPr rtl="1"/>
            <a:r>
              <a:rPr lang="en" b="1" dirty="0">
                <a:latin typeface="Sakkal Majalla" panose="02000000000000000000" pitchFamily="2" charset="-78"/>
                <a:cs typeface="Sakkal Majalla" panose="02000000000000000000" pitchFamily="2" charset="-78"/>
              </a:rPr>
              <a:t>الاستعداد قبل النشر</a:t>
            </a:r>
          </a:p>
        </p:txBody>
      </p:sp>
      <p:sp>
        <p:nvSpPr>
          <p:cNvPr id="315" name="ZoneTexte 1"/>
          <p:cNvSpPr txBox="1"/>
          <p:nvPr/>
        </p:nvSpPr>
        <p:spPr>
          <a:xfrm>
            <a:off x="5222793" y="3611783"/>
            <a:ext cx="364065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3200">
                <a:solidFill>
                  <a:srgbClr val="002060"/>
                </a:solidFill>
                <a:latin typeface="Source Sans Pro Bold"/>
                <a:ea typeface="Source Sans Pro Bold"/>
                <a:cs typeface="Source Sans Pro Bold"/>
                <a:sym typeface="Source Sans Pro Bold"/>
              </a:defRPr>
            </a:lvl1pPr>
          </a:lstStyle>
          <a:p>
            <a:r>
              <a:rPr dirty="0" err="1">
                <a:latin typeface="Sakkal Majalla" panose="02000000000000000000" pitchFamily="2" charset="-78"/>
                <a:cs typeface="Sakkal Majalla" panose="02000000000000000000" pitchFamily="2" charset="-78"/>
              </a:rPr>
              <a:t>المدة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الزمنية</a:t>
            </a:r>
            <a:r>
              <a:rPr lang="ar-EG" dirty="0">
                <a:latin typeface="Sakkal Majalla" panose="02000000000000000000" pitchFamily="2" charset="-78"/>
                <a:cs typeface="Sakkal Majalla" panose="02000000000000000000" pitchFamily="2" charset="-78"/>
              </a:rPr>
              <a:t>: 30-45 دقيقة</a:t>
            </a:r>
          </a:p>
        </p:txBody>
      </p:sp>
      <p:sp>
        <p:nvSpPr>
          <p:cNvPr id="316" name="TextBox 5"/>
          <p:cNvSpPr txBox="1"/>
          <p:nvPr/>
        </p:nvSpPr>
        <p:spPr>
          <a:xfrm>
            <a:off x="-143072" y="1506682"/>
            <a:ext cx="6034717"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dirty="0">
                <a:latin typeface="Sakkal Majalla" panose="02000000000000000000" pitchFamily="2" charset="-78"/>
                <a:cs typeface="Sakkal Majalla" panose="02000000000000000000" pitchFamily="2" charset="-78"/>
              </a:rPr>
              <a:t>A3.1</a:t>
            </a:r>
            <a:endParaRPr b="1" dirty="0">
              <a:latin typeface="Sakkal Majalla" panose="02000000000000000000" pitchFamily="2" charset="-78"/>
              <a:cs typeface="Sakkal Majalla" panose="02000000000000000000" pitchFamily="2" charset="-78"/>
            </a:endParaRPr>
          </a:p>
        </p:txBody>
      </p:sp>
      <p:sp>
        <p:nvSpPr>
          <p:cNvPr id="317" name="TextBox 10"/>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68" name="Text Placeholder 8"/>
          <p:cNvSpPr txBox="1">
            <a:spLocks noGrp="1"/>
          </p:cNvSpPr>
          <p:nvPr>
            <p:ph type="body" sz="quarter" idx="1"/>
          </p:nvPr>
        </p:nvSpPr>
        <p:spPr>
          <a:xfrm>
            <a:off x="2894913" y="2097145"/>
            <a:ext cx="6402174" cy="978730"/>
          </a:xfrm>
          <a:prstGeom prst="rect">
            <a:avLst/>
          </a:prstGeom>
        </p:spPr>
        <p:txBody>
          <a:bodyPr rtlCol="1" anchor="t">
            <a:normAutofit/>
          </a:bodyPr>
          <a:lstStyle>
            <a:lvl1pPr algn="r" defTabSz="269067" rtl="1">
              <a:spcBef>
                <a:spcPts val="0"/>
              </a:spcBef>
              <a:defRPr sz="2976"/>
            </a:lvl1pPr>
          </a:lstStyle>
          <a:p>
            <a:pPr algn="ctr" rtl="1"/>
            <a:r>
              <a:rPr lang="ar-EG" dirty="0">
                <a:latin typeface="Sakkal Majalla" panose="02000000000000000000" pitchFamily="2" charset="-78"/>
                <a:cs typeface="Sakkal Majalla" panose="02000000000000000000" pitchFamily="2" charset="-78"/>
              </a:rPr>
              <a:t>2. </a:t>
            </a:r>
            <a:r>
              <a:rPr dirty="0" err="1">
                <a:latin typeface="Sakkal Majalla" panose="02000000000000000000" pitchFamily="2" charset="-78"/>
                <a:cs typeface="Sakkal Majalla" panose="02000000000000000000" pitchFamily="2" charset="-78"/>
              </a:rPr>
              <a:t>الجوانب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الأهمية</a:t>
            </a:r>
            <a:br>
              <a:rPr lang="hu-HU"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للإعداد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endParaRPr dirty="0">
              <a:latin typeface="Sakkal Majalla" panose="02000000000000000000" pitchFamily="2" charset="-78"/>
              <a:cs typeface="Sakkal Majalla" panose="02000000000000000000"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8"/>
                                        </p:tgtEl>
                                        <p:attrNameLst>
                                          <p:attrName>style.visibility</p:attrName>
                                        </p:attrNameLst>
                                      </p:cBhvr>
                                      <p:to>
                                        <p:strVal val="visible"/>
                                      </p:to>
                                    </p:set>
                                    <p:anim calcmode="lin" valueType="num">
                                      <p:cBhvr>
                                        <p:cTn id="7" dur="500" fill="hold"/>
                                        <p:tgtEl>
                                          <p:spTgt spid="368"/>
                                        </p:tgtEl>
                                        <p:attrNameLst>
                                          <p:attrName>ppt_x</p:attrName>
                                        </p:attrNameLst>
                                      </p:cBhvr>
                                      <p:tavLst>
                                        <p:tav tm="0">
                                          <p:val>
                                            <p:strVal val="0-#ppt_w/2"/>
                                          </p:val>
                                        </p:tav>
                                        <p:tav tm="100000">
                                          <p:val>
                                            <p:strVal val="#ppt_x"/>
                                          </p:val>
                                        </p:tav>
                                      </p:tavLst>
                                    </p:anim>
                                    <p:anim calcmode="lin" valueType="num">
                                      <p:cBhvr>
                                        <p:cTn id="8" dur="500" fill="hold"/>
                                        <p:tgtEl>
                                          <p:spTgt spid="3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sp>
        <p:nvSpPr>
          <p:cNvPr id="371" name="Content Placeholder 2"/>
          <p:cNvSpPr txBox="1">
            <a:spLocks noGrp="1"/>
          </p:cNvSpPr>
          <p:nvPr>
            <p:ph type="body" idx="1"/>
          </p:nvPr>
        </p:nvSpPr>
        <p:spPr>
          <a:xfrm>
            <a:off x="1683602" y="1351775"/>
            <a:ext cx="8222168" cy="4654072"/>
          </a:xfrm>
          <a:prstGeom prst="rect">
            <a:avLst/>
          </a:prstGeom>
        </p:spPr>
        <p:txBody>
          <a:bodyPr rtlCol="1"/>
          <a:lstStyle/>
          <a:p>
            <a:pPr marL="342900" indent="-342900" rtl="1">
              <a:lnSpc>
                <a:spcPct val="81000"/>
              </a:lnSpc>
              <a:spcBef>
                <a:spcPts val="1200"/>
              </a:spcBef>
              <a:buClr>
                <a:srgbClr val="65A000"/>
              </a:buClr>
              <a:buSzPct val="100000"/>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نظ</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حياتك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مغادرتك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a:lnSpc>
                <a:spcPct val="81000"/>
              </a:lnSpc>
              <a:spcBef>
                <a:spcPts val="1200"/>
              </a:spcBef>
              <a:buClr>
                <a:srgbClr val="65A000"/>
              </a:buClr>
              <a:buSzPct val="100000"/>
              <a:buFont typeface="Arial" panose="020B0604020202020204" pitchFamily="34" charset="0"/>
              <a:buChar char="•"/>
              <a:defRPr sz="2200"/>
            </a:pPr>
            <a:r>
              <a:rPr lang="ar-EG" dirty="0">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حياتك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الوصول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احصل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الطقس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والأمن</a:t>
            </a:r>
            <a:r>
              <a:rPr dirty="0">
                <a:latin typeface="Sakkal Majalla" panose="02000000000000000000" pitchFamily="2" charset="-78"/>
                <a:cs typeface="Sakkal Majalla" panose="02000000000000000000" pitchFamily="2" charset="-78"/>
              </a:rPr>
              <a:t>.</a:t>
            </a:r>
          </a:p>
          <a:p>
            <a:pPr marL="342900" indent="-342900">
              <a:lnSpc>
                <a:spcPct val="81000"/>
              </a:lnSpc>
              <a:spcBef>
                <a:spcPts val="1200"/>
              </a:spcBef>
              <a:buClr>
                <a:srgbClr val="65A000"/>
              </a:buClr>
              <a:buSzPct val="100000"/>
              <a:buFont typeface="Arial" panose="020B0604020202020204" pitchFamily="34" charset="0"/>
              <a:buChar char="•"/>
              <a:defRPr sz="2200"/>
            </a:pPr>
            <a:r>
              <a:rPr lang="ar-EG" dirty="0">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أمورك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اللوجستية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الوصول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الترتيبات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الانتقالات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a:t>
            </a:r>
          </a:p>
          <a:p>
            <a:pPr marL="342900" indent="-342900" rtl="1">
              <a:lnSpc>
                <a:spcPct val="81000"/>
              </a:lnSpc>
              <a:spcBef>
                <a:spcPts val="1200"/>
              </a:spcBef>
              <a:buClr>
                <a:srgbClr val="65A000"/>
              </a:buClr>
              <a:buSzPct val="100000"/>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اقرأ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اختصاصاتك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أهداف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المُسندة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المتوقعة</a:t>
            </a:r>
            <a:r>
              <a:rPr dirty="0">
                <a:latin typeface="Sakkal Majalla" panose="02000000000000000000" pitchFamily="2" charset="-78"/>
                <a:cs typeface="Sakkal Majalla" panose="02000000000000000000" pitchFamily="2" charset="-78"/>
              </a:rPr>
              <a:t>.</a:t>
            </a:r>
          </a:p>
          <a:p>
            <a:pPr marL="342900" lvl="1" indent="-342900" rtl="1">
              <a:lnSpc>
                <a:spcPct val="81000"/>
              </a:lnSpc>
              <a:spcBef>
                <a:spcPts val="1200"/>
              </a:spcBef>
              <a:buClr>
                <a:srgbClr val="65A000"/>
              </a:buClr>
              <a:defRPr sz="2200"/>
            </a:pPr>
            <a:r>
              <a:rPr dirty="0" err="1">
                <a:latin typeface="Sakkal Majalla" panose="02000000000000000000" pitchFamily="2" charset="-78"/>
                <a:cs typeface="Sakkal Majalla" panose="02000000000000000000" pitchFamily="2" charset="-78"/>
              </a:rPr>
              <a:t>احصل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المفيدة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بالفندق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الموجودين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a:p>
            <a:pPr marL="342900" lvl="1" indent="-342900" rtl="1">
              <a:lnSpc>
                <a:spcPct val="81000"/>
              </a:lnSpc>
              <a:spcBef>
                <a:spcPts val="1200"/>
              </a:spcBef>
              <a:buClr>
                <a:srgbClr val="65A000"/>
              </a:buClr>
              <a:defRPr sz="2200"/>
            </a:pPr>
            <a:r>
              <a:rPr dirty="0" err="1">
                <a:latin typeface="Sakkal Majalla" panose="02000000000000000000" pitchFamily="2" charset="-78"/>
                <a:cs typeface="Sakkal Majalla" panose="02000000000000000000" pitchFamily="2" charset="-78"/>
              </a:rPr>
              <a:t>نصائح</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سيساعدك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البنود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a:t>
            </a:r>
          </a:p>
        </p:txBody>
      </p:sp>
      <p:sp>
        <p:nvSpPr>
          <p:cNvPr id="372" name="Title 1"/>
          <p:cNvSpPr txBox="1">
            <a:spLocks noGrp="1"/>
          </p:cNvSpPr>
          <p:nvPr>
            <p:ph type="title"/>
          </p:nvPr>
        </p:nvSpPr>
        <p:spPr>
          <a:xfrm>
            <a:off x="-721574" y="0"/>
            <a:ext cx="9243131" cy="646113"/>
          </a:xfrm>
          <a:prstGeom prst="rect">
            <a:avLst/>
          </a:prstGeom>
        </p:spPr>
        <p:txBody>
          <a:bodyPr rtlCol="1">
            <a:normAutofit/>
          </a:bodyPr>
          <a:lstStyle>
            <a:lvl1pPr algn="r" rtl="1">
              <a:defRPr sz="2800">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الجوانب البالغة الأهمية للإعداد قبل النشر</a:t>
            </a:r>
            <a:r>
              <a:rPr lang="en-US" sz="3200" b="1" dirty="0">
                <a:latin typeface="Sakkal Majalla" panose="02000000000000000000" pitchFamily="2" charset="-78"/>
                <a:cs typeface="Sakkal Majalla" panose="02000000000000000000" pitchFamily="2" charset="-78"/>
              </a:rPr>
              <a:t> </a:t>
            </a:r>
            <a:endParaRPr lang="ar" sz="3200" b="1" dirty="0">
              <a:latin typeface="Sakkal Majalla" panose="02000000000000000000" pitchFamily="2" charset="-78"/>
              <a:cs typeface="Sakkal Majalla" panose="02000000000000000000"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71">
                                            <p:bg/>
                                          </p:spTgt>
                                        </p:tgtEl>
                                        <p:attrNameLst>
                                          <p:attrName>style.visibility</p:attrName>
                                        </p:attrNameLst>
                                      </p:cBhvr>
                                      <p:to>
                                        <p:strVal val="visible"/>
                                      </p:to>
                                    </p:set>
                                    <p:anim calcmode="lin" valueType="num">
                                      <p:cBhvr>
                                        <p:cTn id="7" dur="500" fill="hold"/>
                                        <p:tgtEl>
                                          <p:spTgt spid="371">
                                            <p:bg/>
                                          </p:spTgt>
                                        </p:tgtEl>
                                        <p:attrNameLst>
                                          <p:attrName>ppt_x</p:attrName>
                                        </p:attrNameLst>
                                      </p:cBhvr>
                                      <p:tavLst>
                                        <p:tav tm="0">
                                          <p:val>
                                            <p:strVal val="#ppt_x"/>
                                          </p:val>
                                        </p:tav>
                                        <p:tav tm="100000">
                                          <p:val>
                                            <p:strVal val="#ppt_x"/>
                                          </p:val>
                                        </p:tav>
                                      </p:tavLst>
                                    </p:anim>
                                    <p:anim calcmode="lin" valueType="num">
                                      <p:cBhvr>
                                        <p:cTn id="8" dur="500" fill="hold"/>
                                        <p:tgtEl>
                                          <p:spTgt spid="371">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iterate>
                                    <p:tmAbs val="0"/>
                                  </p:iterate>
                                  <p:childTnLst>
                                    <p:set>
                                      <p:cBhvr>
                                        <p:cTn id="10" fill="hold"/>
                                        <p:tgtEl>
                                          <p:spTgt spid="371">
                                            <p:txEl>
                                              <p:pRg st="0" end="0"/>
                                            </p:txEl>
                                          </p:spTgt>
                                        </p:tgtEl>
                                        <p:attrNameLst>
                                          <p:attrName>style.visibility</p:attrName>
                                        </p:attrNameLst>
                                      </p:cBhvr>
                                      <p:to>
                                        <p:strVal val="visible"/>
                                      </p:to>
                                    </p:set>
                                    <p:anim calcmode="lin" valueType="num">
                                      <p:cBhvr>
                                        <p:cTn id="11" dur="500" fill="hold"/>
                                        <p:tgtEl>
                                          <p:spTgt spid="371">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3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371">
                                            <p:txEl>
                                              <p:pRg st="1" end="1"/>
                                            </p:txEl>
                                          </p:spTgt>
                                        </p:tgtEl>
                                        <p:attrNameLst>
                                          <p:attrName>style.visibility</p:attrName>
                                        </p:attrNameLst>
                                      </p:cBhvr>
                                      <p:to>
                                        <p:strVal val="visible"/>
                                      </p:to>
                                    </p:set>
                                    <p:anim calcmode="lin" valueType="num">
                                      <p:cBhvr>
                                        <p:cTn id="17" dur="500" fill="hold"/>
                                        <p:tgtEl>
                                          <p:spTgt spid="371">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3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iterate>
                                    <p:tmAbs val="0"/>
                                  </p:iterate>
                                  <p:childTnLst>
                                    <p:set>
                                      <p:cBhvr>
                                        <p:cTn id="22" fill="hold"/>
                                        <p:tgtEl>
                                          <p:spTgt spid="371">
                                            <p:txEl>
                                              <p:pRg st="2" end="2"/>
                                            </p:txEl>
                                          </p:spTgt>
                                        </p:tgtEl>
                                        <p:attrNameLst>
                                          <p:attrName>style.visibility</p:attrName>
                                        </p:attrNameLst>
                                      </p:cBhvr>
                                      <p:to>
                                        <p:strVal val="visible"/>
                                      </p:to>
                                    </p:set>
                                    <p:anim calcmode="lin" valueType="num">
                                      <p:cBhvr>
                                        <p:cTn id="23" dur="500" fill="hold"/>
                                        <p:tgtEl>
                                          <p:spTgt spid="371">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iterate>
                                    <p:tmAbs val="0"/>
                                  </p:iterate>
                                  <p:childTnLst>
                                    <p:set>
                                      <p:cBhvr>
                                        <p:cTn id="28" fill="hold"/>
                                        <p:tgtEl>
                                          <p:spTgt spid="371">
                                            <p:txEl>
                                              <p:pRg st="3" end="3"/>
                                            </p:txEl>
                                          </p:spTgt>
                                        </p:tgtEl>
                                        <p:attrNameLst>
                                          <p:attrName>style.visibility</p:attrName>
                                        </p:attrNameLst>
                                      </p:cBhvr>
                                      <p:to>
                                        <p:strVal val="visible"/>
                                      </p:to>
                                    </p:set>
                                    <p:anim calcmode="lin" valueType="num">
                                      <p:cBhvr>
                                        <p:cTn id="29" dur="500" fill="hold"/>
                                        <p:tgtEl>
                                          <p:spTgt spid="371">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71">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iterate>
                                    <p:tmAbs val="0"/>
                                  </p:iterate>
                                  <p:childTnLst>
                                    <p:set>
                                      <p:cBhvr>
                                        <p:cTn id="32" fill="hold"/>
                                        <p:tgtEl>
                                          <p:spTgt spid="371">
                                            <p:txEl>
                                              <p:pRg st="4" end="4"/>
                                            </p:txEl>
                                          </p:spTgt>
                                        </p:tgtEl>
                                        <p:attrNameLst>
                                          <p:attrName>style.visibility</p:attrName>
                                        </p:attrNameLst>
                                      </p:cBhvr>
                                      <p:to>
                                        <p:strVal val="visible"/>
                                      </p:to>
                                    </p:set>
                                    <p:anim calcmode="lin" valueType="num">
                                      <p:cBhvr>
                                        <p:cTn id="33" dur="500" fill="hold"/>
                                        <p:tgtEl>
                                          <p:spTgt spid="371">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71">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iterate>
                                    <p:tmAbs val="0"/>
                                  </p:iterate>
                                  <p:childTnLst>
                                    <p:set>
                                      <p:cBhvr>
                                        <p:cTn id="36" fill="hold"/>
                                        <p:tgtEl>
                                          <p:spTgt spid="371">
                                            <p:txEl>
                                              <p:pRg st="5" end="5"/>
                                            </p:txEl>
                                          </p:spTgt>
                                        </p:tgtEl>
                                        <p:attrNameLst>
                                          <p:attrName>style.visibility</p:attrName>
                                        </p:attrNameLst>
                                      </p:cBhvr>
                                      <p:to>
                                        <p:strVal val="visible"/>
                                      </p:to>
                                    </p:set>
                                    <p:anim calcmode="lin" valueType="num">
                                      <p:cBhvr>
                                        <p:cTn id="37" dur="500" fill="hold"/>
                                        <p:tgtEl>
                                          <p:spTgt spid="371">
                                            <p:txEl>
                                              <p:pRg st="5" end="5"/>
                                            </p:txEl>
                                          </p:spTgt>
                                        </p:tgtEl>
                                        <p:attrNameLst>
                                          <p:attrName>ppt_x</p:attrName>
                                        </p:attrNameLst>
                                      </p:cBhvr>
                                      <p:tavLst>
                                        <p:tav tm="0">
                                          <p:val>
                                            <p:strVal val="#ppt_x"/>
                                          </p:val>
                                        </p:tav>
                                        <p:tav tm="100000">
                                          <p:val>
                                            <p:strVal val="#ppt_x"/>
                                          </p:val>
                                        </p:tav>
                                      </p:tavLst>
                                    </p:anim>
                                    <p:anim calcmode="lin" valueType="num">
                                      <p:cBhvr>
                                        <p:cTn id="38" dur="500" fill="hold"/>
                                        <p:tgtEl>
                                          <p:spTgt spid="3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sp>
        <p:nvSpPr>
          <p:cNvPr id="375" name="TextBox 2"/>
          <p:cNvSpPr txBox="1"/>
          <p:nvPr/>
        </p:nvSpPr>
        <p:spPr>
          <a:xfrm>
            <a:off x="1749106" y="2573378"/>
            <a:ext cx="8693786" cy="59944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3. القوائم المرجعية الخاصة بالاستعداد</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75"/>
                                        </p:tgtEl>
                                        <p:attrNameLst>
                                          <p:attrName>style.visibility</p:attrName>
                                        </p:attrNameLst>
                                      </p:cBhvr>
                                      <p:to>
                                        <p:strVal val="visible"/>
                                      </p:to>
                                    </p:set>
                                    <p:anim calcmode="lin" valueType="num">
                                      <p:cBhvr>
                                        <p:cTn id="7" dur="500" fill="hold"/>
                                        <p:tgtEl>
                                          <p:spTgt spid="375"/>
                                        </p:tgtEl>
                                        <p:attrNameLst>
                                          <p:attrName>ppt_x</p:attrName>
                                        </p:attrNameLst>
                                      </p:cBhvr>
                                      <p:tavLst>
                                        <p:tav tm="0">
                                          <p:val>
                                            <p:strVal val="0-#ppt_w/2"/>
                                          </p:val>
                                        </p:tav>
                                        <p:tav tm="100000">
                                          <p:val>
                                            <p:strVal val="#ppt_x"/>
                                          </p:val>
                                        </p:tav>
                                      </p:tavLst>
                                    </p:anim>
                                    <p:anim calcmode="lin" valueType="num">
                                      <p:cBhvr>
                                        <p:cTn id="8" dur="500" fill="hold"/>
                                        <p:tgtEl>
                                          <p:spTgt spid="3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5"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378" name="Content Placeholder 2"/>
          <p:cNvSpPr txBox="1">
            <a:spLocks noGrp="1"/>
          </p:cNvSpPr>
          <p:nvPr>
            <p:ph type="body" idx="1"/>
          </p:nvPr>
        </p:nvSpPr>
        <p:spPr>
          <a:xfrm>
            <a:off x="1427349" y="1645088"/>
            <a:ext cx="6802252" cy="4654071"/>
          </a:xfrm>
          <a:prstGeom prst="rect">
            <a:avLst/>
          </a:prstGeom>
        </p:spPr>
        <p:txBody>
          <a:bodyPr rtlCol="1"/>
          <a:lstStyle/>
          <a:p>
            <a:pPr rtl="1">
              <a:lnSpc>
                <a:spcPct val="100000"/>
              </a:lnSpc>
              <a:spcBef>
                <a:spcPts val="0"/>
              </a:spcBef>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أ) رعاية الأسرة</a:t>
            </a:r>
          </a:p>
          <a:p>
            <a:pPr rtl="1">
              <a:lnSpc>
                <a:spcPct val="100000"/>
              </a:lnSpc>
              <a:spcBef>
                <a:spcPts val="0"/>
              </a:spcBef>
              <a:defRPr>
                <a:solidFill>
                  <a:srgbClr val="0070C0"/>
                </a:solidFill>
              </a:defRPr>
            </a:pP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مناقشة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احتمال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a:t>
            </a: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الفواتير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ترتيبات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لازمة</a:t>
            </a:r>
            <a:r>
              <a:rPr dirty="0">
                <a:latin typeface="Sakkal Majalla" panose="02000000000000000000" pitchFamily="2" charset="-78"/>
                <a:cs typeface="Sakkal Majalla" panose="02000000000000000000" pitchFamily="2" charset="-78"/>
              </a:rPr>
              <a:t>؟   </a:t>
            </a: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بأسرتك</a:t>
            </a:r>
            <a:r>
              <a:rPr dirty="0">
                <a:latin typeface="Sakkal Majalla" panose="02000000000000000000" pitchFamily="2" charset="-78"/>
                <a:cs typeface="Sakkal Majalla" panose="02000000000000000000" pitchFamily="2" charset="-78"/>
              </a:rPr>
              <a:t>؟ 	</a:t>
            </a:r>
          </a:p>
        </p:txBody>
      </p:sp>
      <p:sp>
        <p:nvSpPr>
          <p:cNvPr id="379" name="TextBox 1"/>
          <p:cNvSpPr txBox="1"/>
          <p:nvPr/>
        </p:nvSpPr>
        <p:spPr>
          <a:xfrm>
            <a:off x="8592439" y="1759225"/>
            <a:ext cx="1599870"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نعم</a:t>
            </a:r>
            <a:r>
              <a:rPr dirty="0"/>
              <a:t>            </a:t>
            </a:r>
            <a:r>
              <a:rPr dirty="0" err="1"/>
              <a:t>لا</a:t>
            </a:r>
            <a:endParaRPr dirty="0"/>
          </a:p>
        </p:txBody>
      </p:sp>
      <p:sp>
        <p:nvSpPr>
          <p:cNvPr id="380" name="Title 1"/>
          <p:cNvSpPr txBox="1">
            <a:spLocks noGrp="1"/>
          </p:cNvSpPr>
          <p:nvPr>
            <p:ph type="title"/>
          </p:nvPr>
        </p:nvSpPr>
        <p:spPr>
          <a:xfrm>
            <a:off x="258425" y="-35642"/>
            <a:ext cx="4748940" cy="796480"/>
          </a:xfrm>
          <a:prstGeom prst="rect">
            <a:avLst/>
          </a:prstGeom>
        </p:spPr>
        <p:txBody>
          <a:bodyPr rtlCol="1" anchor="t">
            <a:normAutofit fontScale="90000"/>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القائمة المرجعية الخاصة بالاستعداد - 1</a:t>
            </a:r>
          </a:p>
        </p:txBody>
      </p:sp>
      <p:sp>
        <p:nvSpPr>
          <p:cNvPr id="381"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2"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3"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4"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5"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6"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7"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8"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89"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90"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78">
                                            <p:txEl>
                                              <p:pRg st="4" end="4"/>
                                            </p:txEl>
                                          </p:spTgt>
                                        </p:tgtEl>
                                        <p:attrNameLst>
                                          <p:attrName>style.visibility</p:attrName>
                                        </p:attrNameLst>
                                      </p:cBhvr>
                                      <p:to>
                                        <p:strVal val="visible"/>
                                      </p:to>
                                    </p:set>
                                    <p:anim calcmode="lin" valueType="num">
                                      <p:cBhvr>
                                        <p:cTn id="7" dur="500" fill="hold"/>
                                        <p:tgtEl>
                                          <p:spTgt spid="378">
                                            <p:txEl>
                                              <p:pRg st="4" end="4"/>
                                            </p:txEl>
                                          </p:spTgt>
                                        </p:tgtEl>
                                        <p:attrNameLst>
                                          <p:attrName>ppt_x</p:attrName>
                                        </p:attrNameLst>
                                      </p:cBhvr>
                                      <p:tavLst>
                                        <p:tav tm="0">
                                          <p:val>
                                            <p:strVal val="#ppt_x"/>
                                          </p:val>
                                        </p:tav>
                                        <p:tav tm="100000">
                                          <p:val>
                                            <p:strVal val="#ppt_x"/>
                                          </p:val>
                                        </p:tav>
                                      </p:tavLst>
                                    </p:anim>
                                    <p:anim calcmode="lin" valueType="num">
                                      <p:cBhvr>
                                        <p:cTn id="8" dur="500" fill="hold"/>
                                        <p:tgtEl>
                                          <p:spTgt spid="37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378">
                                            <p:txEl>
                                              <p:pRg st="5" end="5"/>
                                            </p:txEl>
                                          </p:spTgt>
                                        </p:tgtEl>
                                        <p:attrNameLst>
                                          <p:attrName>style.visibility</p:attrName>
                                        </p:attrNameLst>
                                      </p:cBhvr>
                                      <p:to>
                                        <p:strVal val="visible"/>
                                      </p:to>
                                    </p:set>
                                    <p:anim calcmode="lin" valueType="num">
                                      <p:cBhvr>
                                        <p:cTn id="13" dur="500" fill="hold"/>
                                        <p:tgtEl>
                                          <p:spTgt spid="378">
                                            <p:txEl>
                                              <p:pRg st="5" end="5"/>
                                            </p:txEl>
                                          </p:spTgt>
                                        </p:tgtEl>
                                        <p:attrNameLst>
                                          <p:attrName>ppt_x</p:attrName>
                                        </p:attrNameLst>
                                      </p:cBhvr>
                                      <p:tavLst>
                                        <p:tav tm="0">
                                          <p:val>
                                            <p:strVal val="#ppt_x"/>
                                          </p:val>
                                        </p:tav>
                                        <p:tav tm="100000">
                                          <p:val>
                                            <p:strVal val="#ppt_x"/>
                                          </p:val>
                                        </p:tav>
                                      </p:tavLst>
                                    </p:anim>
                                    <p:anim calcmode="lin" valueType="num">
                                      <p:cBhvr>
                                        <p:cTn id="14" dur="500" fill="hold"/>
                                        <p:tgtEl>
                                          <p:spTgt spid="37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378">
                                            <p:txEl>
                                              <p:pRg st="6" end="6"/>
                                            </p:txEl>
                                          </p:spTgt>
                                        </p:tgtEl>
                                        <p:attrNameLst>
                                          <p:attrName>style.visibility</p:attrName>
                                        </p:attrNameLst>
                                      </p:cBhvr>
                                      <p:to>
                                        <p:strVal val="visible"/>
                                      </p:to>
                                    </p:set>
                                    <p:anim calcmode="lin" valueType="num">
                                      <p:cBhvr>
                                        <p:cTn id="19" dur="500" fill="hold"/>
                                        <p:tgtEl>
                                          <p:spTgt spid="378">
                                            <p:txEl>
                                              <p:pRg st="6" end="6"/>
                                            </p:txEl>
                                          </p:spTgt>
                                        </p:tgtEl>
                                        <p:attrNameLst>
                                          <p:attrName>ppt_x</p:attrName>
                                        </p:attrNameLst>
                                      </p:cBhvr>
                                      <p:tavLst>
                                        <p:tav tm="0">
                                          <p:val>
                                            <p:strVal val="#ppt_x"/>
                                          </p:val>
                                        </p:tav>
                                        <p:tav tm="100000">
                                          <p:val>
                                            <p:strVal val="#ppt_x"/>
                                          </p:val>
                                        </p:tav>
                                      </p:tavLst>
                                    </p:anim>
                                    <p:anim calcmode="lin" valueType="num">
                                      <p:cBhvr>
                                        <p:cTn id="20" dur="500" fill="hold"/>
                                        <p:tgtEl>
                                          <p:spTgt spid="37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 grpId="0" build="p" bldLvl="5"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393" name="Title 3"/>
          <p:cNvSpPr txBox="1">
            <a:spLocks noGrp="1"/>
          </p:cNvSpPr>
          <p:nvPr>
            <p:ph type="title"/>
          </p:nvPr>
        </p:nvSpPr>
        <p:spPr>
          <a:xfrm>
            <a:off x="258425" y="-14535"/>
            <a:ext cx="4748940" cy="796480"/>
          </a:xfrm>
          <a:prstGeom prst="rect">
            <a:avLst/>
          </a:prstGeom>
        </p:spPr>
        <p:txBody>
          <a:bodyPr rtlCol="1" anchor="t">
            <a:normAutofit fontScale="90000"/>
          </a:bodyPr>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القائمة المرجعية الخاصة بالاستعداد - 2</a:t>
            </a:r>
          </a:p>
        </p:txBody>
      </p:sp>
      <p:sp>
        <p:nvSpPr>
          <p:cNvPr id="394" name="Content Placeholder 4"/>
          <p:cNvSpPr txBox="1">
            <a:spLocks noGrp="1"/>
          </p:cNvSpPr>
          <p:nvPr>
            <p:ph type="body" idx="1"/>
          </p:nvPr>
        </p:nvSpPr>
        <p:spPr>
          <a:xfrm>
            <a:off x="1014340" y="1710105"/>
            <a:ext cx="7420533" cy="4654071"/>
          </a:xfrm>
          <a:prstGeom prst="rect">
            <a:avLst/>
          </a:prstGeom>
        </p:spPr>
        <p:txBody>
          <a:bodyPr rtlCol="1"/>
          <a:lstStyle/>
          <a:p>
            <a:pPr rtl="1">
              <a:lnSpc>
                <a:spcPct val="95000"/>
              </a:lnSpc>
              <a:spcBef>
                <a:spcPts val="0"/>
              </a:spcBef>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ب) العافية الشخصية												       </a:t>
            </a:r>
          </a:p>
          <a:p>
            <a:pPr rtl="1">
              <a:lnSpc>
                <a:spcPct val="95000"/>
              </a:lnSpc>
              <a:spcBef>
                <a:spcPts val="0"/>
              </a:spcBef>
            </a:pP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تُصرف</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بوصفة</a:t>
            </a:r>
            <a:r>
              <a:rPr>
                <a:latin typeface="Sakkal Majalla" panose="02000000000000000000" pitchFamily="2" charset="-78"/>
                <a:cs typeface="Sakkal Majalla" panose="02000000000000000000" pitchFamily="2" charset="-78"/>
              </a:rPr>
              <a:t> طبية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آخر</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التطعيمات</a:t>
            </a:r>
            <a:r>
              <a:rPr>
                <a:latin typeface="Sakkal Majalla" panose="02000000000000000000" pitchFamily="2" charset="-78"/>
                <a:cs typeface="Sakkal Majalla" panose="02000000000000000000" pitchFamily="2" charset="-78"/>
              </a:rPr>
              <a:t> اللازمة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مع</a:t>
            </a:r>
            <a:r>
              <a:rPr>
                <a:latin typeface="Sakkal Majalla" panose="02000000000000000000" pitchFamily="2" charset="-78"/>
                <a:cs typeface="Sakkal Majalla" panose="02000000000000000000" pitchFamily="2" charset="-78"/>
              </a:rPr>
              <a:t> الإجهاد</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لنمط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حياتك</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كُتب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رياضية</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وغيرها</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الحياة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غذائية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صالحة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للشرب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كشّ</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ضوئي</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وغيرها</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95" name="TextBox 1"/>
          <p:cNvSpPr txBox="1"/>
          <p:nvPr/>
        </p:nvSpPr>
        <p:spPr>
          <a:xfrm>
            <a:off x="8519703" y="1710105"/>
            <a:ext cx="1599870"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نعم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endParaRPr dirty="0">
              <a:latin typeface="Sakkal Majalla" panose="02000000000000000000" pitchFamily="2" charset="-78"/>
              <a:cs typeface="Sakkal Majalla" panose="02000000000000000000" pitchFamily="2" charset="-78"/>
            </a:endParaRPr>
          </a:p>
        </p:txBody>
      </p:sp>
      <p:sp>
        <p:nvSpPr>
          <p:cNvPr id="396"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97"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98"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99"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0"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1"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2"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3"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4"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05"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394">
                                            <p:txEl>
                                              <p:pRg st="2" end="2"/>
                                            </p:txEl>
                                          </p:spTgt>
                                        </p:tgtEl>
                                        <p:attrNameLst>
                                          <p:attrName>style.visibility</p:attrName>
                                        </p:attrNameLst>
                                      </p:cBhvr>
                                      <p:to>
                                        <p:strVal val="visible"/>
                                      </p:to>
                                    </p:set>
                                    <p:anim calcmode="lin" valueType="num">
                                      <p:cBhvr>
                                        <p:cTn id="7" dur="500" fill="hold"/>
                                        <p:tgtEl>
                                          <p:spTgt spid="394">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39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394">
                                            <p:txEl>
                                              <p:pRg st="3" end="3"/>
                                            </p:txEl>
                                          </p:spTgt>
                                        </p:tgtEl>
                                        <p:attrNameLst>
                                          <p:attrName>style.visibility</p:attrName>
                                        </p:attrNameLst>
                                      </p:cBhvr>
                                      <p:to>
                                        <p:strVal val="visible"/>
                                      </p:to>
                                    </p:set>
                                    <p:anim calcmode="lin" valueType="num">
                                      <p:cBhvr>
                                        <p:cTn id="13" dur="500" fill="hold"/>
                                        <p:tgtEl>
                                          <p:spTgt spid="394">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39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394">
                                            <p:txEl>
                                              <p:pRg st="4" end="4"/>
                                            </p:txEl>
                                          </p:spTgt>
                                        </p:tgtEl>
                                        <p:attrNameLst>
                                          <p:attrName>style.visibility</p:attrName>
                                        </p:attrNameLst>
                                      </p:cBhvr>
                                      <p:to>
                                        <p:strVal val="visible"/>
                                      </p:to>
                                    </p:set>
                                    <p:anim calcmode="lin" valueType="num">
                                      <p:cBhvr>
                                        <p:cTn id="19" dur="500" fill="hold"/>
                                        <p:tgtEl>
                                          <p:spTgt spid="394">
                                            <p:txEl>
                                              <p:pRg st="4" end="4"/>
                                            </p:txEl>
                                          </p:spTgt>
                                        </p:tgtEl>
                                        <p:attrNameLst>
                                          <p:attrName>ppt_x</p:attrName>
                                        </p:attrNameLst>
                                      </p:cBhvr>
                                      <p:tavLst>
                                        <p:tav tm="0">
                                          <p:val>
                                            <p:strVal val="#ppt_x"/>
                                          </p:val>
                                        </p:tav>
                                        <p:tav tm="100000">
                                          <p:val>
                                            <p:strVal val="#ppt_x"/>
                                          </p:val>
                                        </p:tav>
                                      </p:tavLst>
                                    </p:anim>
                                    <p:anim calcmode="lin" valueType="num">
                                      <p:cBhvr>
                                        <p:cTn id="20" dur="500" fill="hold"/>
                                        <p:tgtEl>
                                          <p:spTgt spid="39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394">
                                            <p:txEl>
                                              <p:pRg st="5" end="5"/>
                                            </p:txEl>
                                          </p:spTgt>
                                        </p:tgtEl>
                                        <p:attrNameLst>
                                          <p:attrName>style.visibility</p:attrName>
                                        </p:attrNameLst>
                                      </p:cBhvr>
                                      <p:to>
                                        <p:strVal val="visible"/>
                                      </p:to>
                                    </p:set>
                                    <p:anim calcmode="lin" valueType="num">
                                      <p:cBhvr>
                                        <p:cTn id="25" dur="500" fill="hold"/>
                                        <p:tgtEl>
                                          <p:spTgt spid="394">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39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394">
                                            <p:txEl>
                                              <p:pRg st="6" end="6"/>
                                            </p:txEl>
                                          </p:spTgt>
                                        </p:tgtEl>
                                        <p:attrNameLst>
                                          <p:attrName>style.visibility</p:attrName>
                                        </p:attrNameLst>
                                      </p:cBhvr>
                                      <p:to>
                                        <p:strVal val="visible"/>
                                      </p:to>
                                    </p:set>
                                    <p:anim calcmode="lin" valueType="num">
                                      <p:cBhvr>
                                        <p:cTn id="31" dur="500" fill="hold"/>
                                        <p:tgtEl>
                                          <p:spTgt spid="394">
                                            <p:txEl>
                                              <p:pRg st="6" end="6"/>
                                            </p:txEl>
                                          </p:spTgt>
                                        </p:tgtEl>
                                        <p:attrNameLst>
                                          <p:attrName>ppt_x</p:attrName>
                                        </p:attrNameLst>
                                      </p:cBhvr>
                                      <p:tavLst>
                                        <p:tav tm="0">
                                          <p:val>
                                            <p:strVal val="#ppt_x"/>
                                          </p:val>
                                        </p:tav>
                                        <p:tav tm="100000">
                                          <p:val>
                                            <p:strVal val="#ppt_x"/>
                                          </p:val>
                                        </p:tav>
                                      </p:tavLst>
                                    </p:anim>
                                    <p:anim calcmode="lin" valueType="num">
                                      <p:cBhvr>
                                        <p:cTn id="32" dur="500" fill="hold"/>
                                        <p:tgtEl>
                                          <p:spTgt spid="39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 grpId="0" build="p" bldLvl="5"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Content Placeholder 4"/>
          <p:cNvSpPr txBox="1">
            <a:spLocks noGrp="1"/>
          </p:cNvSpPr>
          <p:nvPr>
            <p:ph type="body" idx="1"/>
          </p:nvPr>
        </p:nvSpPr>
        <p:spPr>
          <a:xfrm>
            <a:off x="873146" y="1700039"/>
            <a:ext cx="7767001" cy="4654071"/>
          </a:xfrm>
          <a:prstGeom prst="rect">
            <a:avLst/>
          </a:prstGeom>
        </p:spPr>
        <p:txBody>
          <a:bodyPr rtlCol="1"/>
          <a:lstStyle/>
          <a:p>
            <a:pPr rtl="1">
              <a:lnSpc>
                <a:spcPct val="100000"/>
              </a:lnSpc>
              <a:spcBef>
                <a:spcPts val="0"/>
              </a:spcBef>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ج) اللوجستيات</a:t>
            </a:r>
          </a:p>
          <a:p>
            <a:pPr rtl="1">
              <a:lnSpc>
                <a:spcPct val="100000"/>
              </a:lnSpc>
              <a:spcBef>
                <a:spcPts val="0"/>
              </a:spcBef>
              <a:defRPr>
                <a:solidFill>
                  <a:srgbClr val="70AD47"/>
                </a:solidFill>
              </a:defRPr>
            </a:pP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السفر</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لموقع</a:t>
            </a:r>
            <a:r>
              <a:rPr>
                <a:latin typeface="Sakkal Majalla" panose="02000000000000000000" pitchFamily="2" charset="-78"/>
                <a:cs typeface="Sakkal Majalla" panose="02000000000000000000" pitchFamily="2" charset="-78"/>
              </a:rPr>
              <a:t> النشر</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الانتقالات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عملية</a:t>
            </a:r>
            <a:r>
              <a:rPr>
                <a:latin typeface="Sakkal Majalla" panose="02000000000000000000" pitchFamily="2" charset="-78"/>
                <a:cs typeface="Sakkal Majalla" panose="02000000000000000000" pitchFamily="2" charset="-78"/>
              </a:rPr>
              <a:t> النشر</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0"/>
              </a:spcBef>
              <a:spcAft>
                <a:spcPts val="400"/>
              </a:spcAft>
              <a:buClr>
                <a:srgbClr val="C00000"/>
              </a:buClr>
              <a:buSzPct val="100000"/>
              <a:buFont typeface="Arial"/>
              <a:buChar char="•"/>
            </a:pPr>
            <a:r>
              <a:rPr>
                <a:latin typeface="Sakkal Majalla" panose="02000000000000000000" pitchFamily="2" charset="-78"/>
                <a:cs typeface="Sakkal Majalla" panose="02000000000000000000" pitchFamily="2" charset="-78"/>
              </a:rPr>
              <a:t>الإقامة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0"/>
              </a:spcBef>
              <a:spcAft>
                <a:spcPts val="400"/>
              </a:spcAft>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الأموال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إمدادات</a:t>
            </a:r>
            <a:r>
              <a:rPr>
                <a:latin typeface="Sakkal Majalla" panose="02000000000000000000" pitchFamily="2" charset="-78"/>
                <a:cs typeface="Sakkal Majalla" panose="02000000000000000000" pitchFamily="2" charset="-78"/>
              </a:rPr>
              <a:t> إضافية</a:t>
            </a:r>
            <a:r>
              <a:rPr lang="ar-EG">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285750" indent="-285750" rtl="1">
              <a:lnSpc>
                <a:spcPct val="100000"/>
              </a:lnSpc>
              <a:spcBef>
                <a:spcPts val="0"/>
              </a:spcBef>
              <a:spcAft>
                <a:spcPts val="400"/>
              </a:spcAft>
              <a:buClr>
                <a:srgbClr val="C00000"/>
              </a:buClr>
              <a:buSzPct val="100000"/>
              <a:buFont typeface="Arial"/>
              <a:buChar char="•"/>
            </a:pPr>
            <a:r>
              <a:rPr dirty="0">
                <a:latin typeface="Sakkal Majalla" panose="02000000000000000000" pitchFamily="2" charset="-78"/>
                <a:cs typeface="Sakkal Majalla" panose="02000000000000000000" pitchFamily="2" charset="-78"/>
              </a:rPr>
              <a:t>؟؟؟؟</a:t>
            </a:r>
          </a:p>
        </p:txBody>
      </p:sp>
      <p:sp>
        <p:nvSpPr>
          <p:cNvPr id="40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409" name="Title 3"/>
          <p:cNvSpPr txBox="1">
            <a:spLocks noGrp="1"/>
          </p:cNvSpPr>
          <p:nvPr>
            <p:ph type="title"/>
          </p:nvPr>
        </p:nvSpPr>
        <p:spPr>
          <a:xfrm>
            <a:off x="258425" y="-14535"/>
            <a:ext cx="4748940" cy="796480"/>
          </a:xfrm>
          <a:prstGeom prst="rect">
            <a:avLst/>
          </a:prstGeom>
        </p:spPr>
        <p:txBody>
          <a:bodyPr rtlCol="1" anchor="t">
            <a:normAutofit fontScale="90000"/>
          </a:bodyPr>
          <a:lstStyle>
            <a:lvl1pPr algn="r" rtl="1">
              <a:defRPr sz="2800">
                <a:latin typeface="Source Sans Pro Bold"/>
                <a:ea typeface="Source Sans Pro Bold"/>
                <a:cs typeface="Source Sans Pro Bold"/>
                <a:sym typeface="Source Sans Pro Bold"/>
              </a:defRPr>
            </a:lvl1pPr>
          </a:lstStyle>
          <a:p>
            <a:pPr rtl="1"/>
            <a:r>
              <a:rPr lang="ar" sz="3200" b="1" dirty="0">
                <a:latin typeface="Sakkal Majalla" panose="02000000000000000000" pitchFamily="2" charset="-78"/>
                <a:cs typeface="Sakkal Majalla" panose="02000000000000000000" pitchFamily="2" charset="-78"/>
              </a:rPr>
              <a:t>القائمة المرجعية الخاصة بالاستعداد - 3</a:t>
            </a:r>
          </a:p>
        </p:txBody>
      </p:sp>
      <p:sp>
        <p:nvSpPr>
          <p:cNvPr id="410" name="TextBox 1"/>
          <p:cNvSpPr txBox="1"/>
          <p:nvPr/>
        </p:nvSpPr>
        <p:spPr>
          <a:xfrm>
            <a:off x="8554983" y="1700039"/>
            <a:ext cx="1599870"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j-lt"/>
                <a:ea typeface="+mj-ea"/>
                <a:cs typeface="+mj-cs"/>
                <a:sym typeface="Source Sans Pro Regular"/>
              </a:defRPr>
            </a:lvl1pPr>
          </a:lstStyle>
          <a:p>
            <a:pPr rtl="1"/>
            <a:r>
              <a:rPr dirty="0" err="1"/>
              <a:t>نعم</a:t>
            </a:r>
            <a:r>
              <a:rPr dirty="0"/>
              <a:t>            </a:t>
            </a:r>
            <a:r>
              <a:rPr dirty="0" err="1"/>
              <a:t>لا</a:t>
            </a:r>
            <a:endParaRPr dirty="0"/>
          </a:p>
        </p:txBody>
      </p:sp>
      <p:sp>
        <p:nvSpPr>
          <p:cNvPr id="411"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2"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3"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4"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5"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6"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7"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8"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19"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20"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07"/>
                                        </p:tgtEl>
                                        <p:attrNameLst>
                                          <p:attrName>style.visibility</p:attrName>
                                        </p:attrNameLst>
                                      </p:cBhvr>
                                      <p:to>
                                        <p:strVal val="visible"/>
                                      </p:to>
                                    </p:set>
                                    <p:anim calcmode="lin" valueType="num">
                                      <p:cBhvr>
                                        <p:cTn id="7" dur="500" fill="hold"/>
                                        <p:tgtEl>
                                          <p:spTgt spid="407"/>
                                        </p:tgtEl>
                                        <p:attrNameLst>
                                          <p:attrName>ppt_x</p:attrName>
                                        </p:attrNameLst>
                                      </p:cBhvr>
                                      <p:tavLst>
                                        <p:tav tm="0">
                                          <p:val>
                                            <p:strVal val="#ppt_x"/>
                                          </p:val>
                                        </p:tav>
                                        <p:tav tm="100000">
                                          <p:val>
                                            <p:strVal val="#ppt_x"/>
                                          </p:val>
                                        </p:tav>
                                      </p:tavLst>
                                    </p:anim>
                                    <p:anim calcmode="lin" valueType="num">
                                      <p:cBhvr>
                                        <p:cTn id="8" dur="500" fill="hold"/>
                                        <p:tgtEl>
                                          <p:spTgt spid="4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 grpId="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16</a:t>
            </a:fld>
            <a:endParaRPr/>
          </a:p>
        </p:txBody>
      </p:sp>
      <p:sp>
        <p:nvSpPr>
          <p:cNvPr id="423" name="Title 1"/>
          <p:cNvSpPr txBox="1">
            <a:spLocks noGrp="1"/>
          </p:cNvSpPr>
          <p:nvPr>
            <p:ph type="title"/>
          </p:nvPr>
        </p:nvSpPr>
        <p:spPr>
          <a:xfrm>
            <a:off x="258425" y="-14535"/>
            <a:ext cx="4748940" cy="796480"/>
          </a:xfrm>
          <a:prstGeom prst="rect">
            <a:avLst/>
          </a:prstGeom>
        </p:spPr>
        <p:txBody>
          <a:bodyPr rtlCol="1" anchor="t">
            <a:normAutofit fontScale="90000"/>
          </a:bodyPr>
          <a:lstStyle>
            <a:lvl1pPr algn="r" rtl="1">
              <a:defRPr>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القائمة المرجعية الخاصة بالاستعداد - 4</a:t>
            </a:r>
          </a:p>
        </p:txBody>
      </p:sp>
      <p:sp>
        <p:nvSpPr>
          <p:cNvPr id="424" name="TextBox 1"/>
          <p:cNvSpPr txBox="1"/>
          <p:nvPr/>
        </p:nvSpPr>
        <p:spPr>
          <a:xfrm>
            <a:off x="8571656" y="1759225"/>
            <a:ext cx="1599870" cy="3835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نعم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endParaRPr dirty="0">
              <a:latin typeface="Sakkal Majalla" panose="02000000000000000000" pitchFamily="2" charset="-78"/>
              <a:cs typeface="Sakkal Majalla" panose="02000000000000000000" pitchFamily="2" charset="-78"/>
            </a:endParaRPr>
          </a:p>
        </p:txBody>
      </p:sp>
      <p:sp>
        <p:nvSpPr>
          <p:cNvPr id="425" name="Rectangle 4"/>
          <p:cNvSpPr/>
          <p:nvPr/>
        </p:nvSpPr>
        <p:spPr>
          <a:xfrm>
            <a:off x="9932705"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26" name="Rectangle 6"/>
          <p:cNvSpPr/>
          <p:nvPr/>
        </p:nvSpPr>
        <p:spPr>
          <a:xfrm>
            <a:off x="9932705"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27" name="Rectangle 8"/>
          <p:cNvSpPr/>
          <p:nvPr/>
        </p:nvSpPr>
        <p:spPr>
          <a:xfrm>
            <a:off x="9932705"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28" name="Rectangle 10"/>
          <p:cNvSpPr/>
          <p:nvPr/>
        </p:nvSpPr>
        <p:spPr>
          <a:xfrm>
            <a:off x="9932705"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29" name="Rectangle 14"/>
          <p:cNvSpPr/>
          <p:nvPr/>
        </p:nvSpPr>
        <p:spPr>
          <a:xfrm>
            <a:off x="9932705"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0" name="Rectangle 4"/>
          <p:cNvSpPr/>
          <p:nvPr/>
        </p:nvSpPr>
        <p:spPr>
          <a:xfrm>
            <a:off x="9262233" y="2514782"/>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1" name="Rectangle 6"/>
          <p:cNvSpPr/>
          <p:nvPr/>
        </p:nvSpPr>
        <p:spPr>
          <a:xfrm>
            <a:off x="9262233" y="3719840"/>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2" name="Rectangle 8"/>
          <p:cNvSpPr/>
          <p:nvPr/>
        </p:nvSpPr>
        <p:spPr>
          <a:xfrm>
            <a:off x="9262233" y="332449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3" name="Rectangle 10"/>
          <p:cNvSpPr/>
          <p:nvPr/>
        </p:nvSpPr>
        <p:spPr>
          <a:xfrm>
            <a:off x="9262233" y="2920875"/>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4" name="Rectangle 14"/>
          <p:cNvSpPr/>
          <p:nvPr/>
        </p:nvSpPr>
        <p:spPr>
          <a:xfrm>
            <a:off x="9262233" y="4097499"/>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435" name="Content Placeholder 2"/>
          <p:cNvSpPr txBox="1">
            <a:spLocks noGrp="1"/>
          </p:cNvSpPr>
          <p:nvPr>
            <p:ph type="body" idx="1"/>
          </p:nvPr>
        </p:nvSpPr>
        <p:spPr>
          <a:xfrm>
            <a:off x="72736" y="1692942"/>
            <a:ext cx="8701244" cy="4313004"/>
          </a:xfrm>
          <a:prstGeom prst="rect">
            <a:avLst/>
          </a:prstGeom>
        </p:spPr>
        <p:txBody>
          <a:bodyPr rtlCol="1"/>
          <a:lstStyle/>
          <a:p>
            <a:pPr rtl="1">
              <a:lnSpc>
                <a:spcPct val="100000"/>
              </a:lnSpc>
              <a:spcBef>
                <a:spcPts val="0"/>
              </a:spcBef>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د) الشؤون الإدارية والأمور المتعلقة بالعمل</a:t>
            </a:r>
          </a:p>
          <a:p>
            <a:pPr rtl="1">
              <a:lnSpc>
                <a:spcPct val="100000"/>
              </a:lnSpc>
              <a:spcBef>
                <a:spcPts val="0"/>
              </a:spcBef>
              <a:defRPr>
                <a:solidFill>
                  <a:srgbClr val="0070C0"/>
                </a:solidFill>
              </a:defRPr>
            </a:pP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العقد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يزال</a:t>
            </a:r>
            <a:r>
              <a:rPr>
                <a:latin typeface="Sakkal Majalla" panose="02000000000000000000" pitchFamily="2" charset="-78"/>
                <a:cs typeface="Sakkal Majalla" panose="02000000000000000000" pitchFamily="2" charset="-78"/>
              </a:rPr>
              <a:t> ساريًا</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خطاب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موافقة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السير</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التفصيلي</a:t>
            </a:r>
            <a:r>
              <a:rPr>
                <a:latin typeface="Sakkal Majalla" panose="02000000000000000000" pitchFamily="2" charset="-78"/>
                <a:cs typeface="Sakkal Majalla" panose="02000000000000000000" pitchFamily="2" charset="-78"/>
              </a:rPr>
              <a:t> للرحلة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شهادات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إلزامي</a:t>
            </a:r>
            <a:r>
              <a:rPr>
                <a:latin typeface="Sakkal Majalla" panose="02000000000000000000" pitchFamily="2" charset="-78"/>
                <a:cs typeface="Sakkal Majalla" panose="02000000000000000000" pitchFamily="2" charset="-78"/>
              </a:rPr>
              <a:t> سارية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الموافقة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لزم</a:t>
            </a:r>
            <a:r>
              <a:rPr>
                <a:latin typeface="Sakkal Majalla" panose="02000000000000000000" pitchFamily="2" charset="-78"/>
                <a:cs typeface="Sakkal Majalla" panose="02000000000000000000" pitchFamily="2" charset="-78"/>
              </a:rPr>
              <a:t> الأمر</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حصلت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تأشيرة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سارية</a:t>
            </a:r>
            <a:r>
              <a:rPr dirty="0">
                <a:latin typeface="Sakkal Majalla" panose="02000000000000000000" pitchFamily="2" charset="-78"/>
                <a:cs typeface="Sakkal Majalla" panose="02000000000000000000" pitchFamily="2" charset="-78"/>
              </a:rPr>
              <a:t>؟</a:t>
            </a:r>
          </a:p>
          <a:p>
            <a:pPr marL="254000" indent="-254000" rtl="1">
              <a:lnSpc>
                <a:spcPct val="100000"/>
              </a:lnSpc>
              <a:spcBef>
                <a:spcPts val="0"/>
              </a:spcBef>
              <a:buClr>
                <a:srgbClr val="C00000"/>
              </a:buClr>
              <a:buSzPct val="100000"/>
              <a:buFont typeface="Arial"/>
              <a:buChar char="•"/>
            </a:pPr>
            <a:r>
              <a:rPr dirty="0" err="1">
                <a:latin typeface="Sakkal Majalla" panose="02000000000000000000" pitchFamily="2" charset="-78"/>
                <a:cs typeface="Sakkal Majalla" panose="02000000000000000000" pitchFamily="2" charset="-78"/>
              </a:rPr>
              <a:t>حجز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الفندق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ترتيبات</a:t>
            </a:r>
            <a:r>
              <a:rPr>
                <a:latin typeface="Sakkal Majalla" panose="02000000000000000000" pitchFamily="2" charset="-78"/>
                <a:cs typeface="Sakkal Majalla" panose="02000000000000000000" pitchFamily="2" charset="-78"/>
              </a:rPr>
              <a:t> الإقامة</a:t>
            </a:r>
            <a:r>
              <a:rPr lang="ar-EG">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lnSpc>
                <a:spcPct val="100000"/>
              </a:lnSpc>
              <a:spcBef>
                <a:spcPts val="0"/>
              </a:spcBef>
              <a:buClr>
                <a:schemeClr val="accent3">
                  <a:satOff val="-6373"/>
                  <a:lumOff val="-10823"/>
                </a:schemeClr>
              </a:buClr>
              <a:buSzPct val="100000"/>
              <a:buFont typeface="Arial"/>
              <a:buChar char="•"/>
            </a:pPr>
            <a:endParaRPr dirty="0">
              <a:latin typeface="Sakkal Majalla" panose="02000000000000000000" pitchFamily="2" charset="-78"/>
              <a:cs typeface="Sakkal Majalla" panose="02000000000000000000" pitchFamily="2" charset="-78"/>
            </a:endParaRPr>
          </a:p>
          <a:p>
            <a:pPr rtl="1">
              <a:lnSpc>
                <a:spcPct val="100000"/>
              </a:lnSpc>
              <a:spcBef>
                <a:spcPts val="0"/>
              </a:spcBef>
              <a:defRPr>
                <a:solidFill>
                  <a:srgbClr val="892921"/>
                </a:solidFill>
              </a:defRPr>
            </a:pPr>
            <a:r>
              <a:rPr dirty="0" err="1">
                <a:latin typeface="Sakkal Majalla" panose="02000000000000000000" pitchFamily="2" charset="-78"/>
                <a:cs typeface="Sakkal Majalla" panose="02000000000000000000" pitchFamily="2" charset="-78"/>
              </a:rPr>
              <a:t>الاستفسار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المقبولة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lnSpc>
                <a:spcPct val="100000"/>
              </a:lnSpc>
              <a:spcBef>
                <a:spcPts val="0"/>
              </a:spcBef>
              <a:defRPr>
                <a:solidFill>
                  <a:srgbClr val="892921"/>
                </a:solidFill>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تفترض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تلقائيً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تصريح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لمواطني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الداخلي</a:t>
            </a:r>
            <a:r>
              <a:rPr dirty="0">
                <a:latin typeface="Sakkal Majalla" panose="02000000000000000000" pitchFamily="2" charset="-78"/>
                <a:cs typeface="Sakkal Majalla" panose="02000000000000000000" pitchFamily="2" charset="-78"/>
              </a:rPr>
              <a:t>.</a:t>
            </a:r>
          </a:p>
        </p:txBody>
      </p:sp>
      <p:sp>
        <p:nvSpPr>
          <p:cNvPr id="2" name="Rectangle 14">
            <a:extLst>
              <a:ext uri="{FF2B5EF4-FFF2-40B4-BE49-F238E27FC236}">
                <a16:creationId xmlns:a16="http://schemas.microsoft.com/office/drawing/2014/main" id="{C377A4A5-AAF1-D165-D57B-ED5BB0F72D09}"/>
              </a:ext>
            </a:extLst>
          </p:cNvPr>
          <p:cNvSpPr/>
          <p:nvPr/>
        </p:nvSpPr>
        <p:spPr>
          <a:xfrm>
            <a:off x="9932705" y="447670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
        <p:nvSpPr>
          <p:cNvPr id="3" name="Rectangle 14">
            <a:extLst>
              <a:ext uri="{FF2B5EF4-FFF2-40B4-BE49-F238E27FC236}">
                <a16:creationId xmlns:a16="http://schemas.microsoft.com/office/drawing/2014/main" id="{FD81E427-E77E-C8AB-44B7-C6E240B5E4A4}"/>
              </a:ext>
            </a:extLst>
          </p:cNvPr>
          <p:cNvSpPr/>
          <p:nvPr/>
        </p:nvSpPr>
        <p:spPr>
          <a:xfrm>
            <a:off x="9262233" y="4476708"/>
            <a:ext cx="182218" cy="182218"/>
          </a:xfrm>
          <a:prstGeom prst="rect">
            <a:avLst/>
          </a:prstGeom>
          <a:solidFill>
            <a:srgbClr val="FFFFFF"/>
          </a:solidFill>
          <a:ln w="12700">
            <a:solidFill>
              <a:srgbClr val="011749"/>
            </a:solidFill>
            <a:miter/>
          </a:ln>
        </p:spPr>
        <p:txBody>
          <a:bodyPr lIns="45719" rIns="45719" rtlCol="1" anchor="ctr"/>
          <a:lstStyle/>
          <a:p>
            <a:pPr algn="ctr" rtl="1">
              <a:defRPr>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35">
                                            <p:txEl>
                                              <p:pRg st="2" end="2"/>
                                            </p:txEl>
                                          </p:spTgt>
                                        </p:tgtEl>
                                        <p:attrNameLst>
                                          <p:attrName>style.visibility</p:attrName>
                                        </p:attrNameLst>
                                      </p:cBhvr>
                                      <p:to>
                                        <p:strVal val="visible"/>
                                      </p:to>
                                    </p:set>
                                    <p:anim calcmode="lin" valueType="num">
                                      <p:cBhvr>
                                        <p:cTn id="7" dur="500" fill="hold"/>
                                        <p:tgtEl>
                                          <p:spTgt spid="435">
                                            <p:txEl>
                                              <p:pRg st="2" end="2"/>
                                            </p:txEl>
                                          </p:spTgt>
                                        </p:tgtEl>
                                        <p:attrNameLst>
                                          <p:attrName>ppt_x</p:attrName>
                                        </p:attrNameLst>
                                      </p:cBhvr>
                                      <p:tavLst>
                                        <p:tav tm="0">
                                          <p:val>
                                            <p:strVal val="#ppt_x"/>
                                          </p:val>
                                        </p:tav>
                                        <p:tav tm="100000">
                                          <p:val>
                                            <p:strVal val="#ppt_x"/>
                                          </p:val>
                                        </p:tav>
                                      </p:tavLst>
                                    </p:anim>
                                    <p:anim calcmode="lin" valueType="num">
                                      <p:cBhvr>
                                        <p:cTn id="8" dur="500" fill="hold"/>
                                        <p:tgtEl>
                                          <p:spTgt spid="43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435">
                                            <p:txEl>
                                              <p:pRg st="3" end="3"/>
                                            </p:txEl>
                                          </p:spTgt>
                                        </p:tgtEl>
                                        <p:attrNameLst>
                                          <p:attrName>style.visibility</p:attrName>
                                        </p:attrNameLst>
                                      </p:cBhvr>
                                      <p:to>
                                        <p:strVal val="visible"/>
                                      </p:to>
                                    </p:set>
                                    <p:anim calcmode="lin" valueType="num">
                                      <p:cBhvr>
                                        <p:cTn id="13" dur="500" fill="hold"/>
                                        <p:tgtEl>
                                          <p:spTgt spid="435">
                                            <p:txEl>
                                              <p:pRg st="3" end="3"/>
                                            </p:txEl>
                                          </p:spTgt>
                                        </p:tgtEl>
                                        <p:attrNameLst>
                                          <p:attrName>ppt_x</p:attrName>
                                        </p:attrNameLst>
                                      </p:cBhvr>
                                      <p:tavLst>
                                        <p:tav tm="0">
                                          <p:val>
                                            <p:strVal val="#ppt_x"/>
                                          </p:val>
                                        </p:tav>
                                        <p:tav tm="100000">
                                          <p:val>
                                            <p:strVal val="#ppt_x"/>
                                          </p:val>
                                        </p:tav>
                                      </p:tavLst>
                                    </p:anim>
                                    <p:anim calcmode="lin" valueType="num">
                                      <p:cBhvr>
                                        <p:cTn id="14" dur="500" fill="hold"/>
                                        <p:tgtEl>
                                          <p:spTgt spid="43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435">
                                            <p:txEl>
                                              <p:pRg st="4" end="4"/>
                                            </p:txEl>
                                          </p:spTgt>
                                        </p:tgtEl>
                                        <p:attrNameLst>
                                          <p:attrName>style.visibility</p:attrName>
                                        </p:attrNameLst>
                                      </p:cBhvr>
                                      <p:to>
                                        <p:strVal val="visible"/>
                                      </p:to>
                                    </p:set>
                                    <p:anim calcmode="lin" valueType="num">
                                      <p:cBhvr>
                                        <p:cTn id="19" dur="500" fill="hold"/>
                                        <p:tgtEl>
                                          <p:spTgt spid="435">
                                            <p:txEl>
                                              <p:pRg st="4" end="4"/>
                                            </p:txEl>
                                          </p:spTgt>
                                        </p:tgtEl>
                                        <p:attrNameLst>
                                          <p:attrName>ppt_x</p:attrName>
                                        </p:attrNameLst>
                                      </p:cBhvr>
                                      <p:tavLst>
                                        <p:tav tm="0">
                                          <p:val>
                                            <p:strVal val="#ppt_x"/>
                                          </p:val>
                                        </p:tav>
                                        <p:tav tm="100000">
                                          <p:val>
                                            <p:strVal val="#ppt_x"/>
                                          </p:val>
                                        </p:tav>
                                      </p:tavLst>
                                    </p:anim>
                                    <p:anim calcmode="lin" valueType="num">
                                      <p:cBhvr>
                                        <p:cTn id="20" dur="500" fill="hold"/>
                                        <p:tgtEl>
                                          <p:spTgt spid="43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435">
                                            <p:txEl>
                                              <p:pRg st="5" end="5"/>
                                            </p:txEl>
                                          </p:spTgt>
                                        </p:tgtEl>
                                        <p:attrNameLst>
                                          <p:attrName>style.visibility</p:attrName>
                                        </p:attrNameLst>
                                      </p:cBhvr>
                                      <p:to>
                                        <p:strVal val="visible"/>
                                      </p:to>
                                    </p:set>
                                    <p:anim calcmode="lin" valueType="num">
                                      <p:cBhvr>
                                        <p:cTn id="25" dur="500" fill="hold"/>
                                        <p:tgtEl>
                                          <p:spTgt spid="435">
                                            <p:txEl>
                                              <p:pRg st="5" end="5"/>
                                            </p:txEl>
                                          </p:spTgt>
                                        </p:tgtEl>
                                        <p:attrNameLst>
                                          <p:attrName>ppt_x</p:attrName>
                                        </p:attrNameLst>
                                      </p:cBhvr>
                                      <p:tavLst>
                                        <p:tav tm="0">
                                          <p:val>
                                            <p:strVal val="#ppt_x"/>
                                          </p:val>
                                        </p:tav>
                                        <p:tav tm="100000">
                                          <p:val>
                                            <p:strVal val="#ppt_x"/>
                                          </p:val>
                                        </p:tav>
                                      </p:tavLst>
                                    </p:anim>
                                    <p:anim calcmode="lin" valueType="num">
                                      <p:cBhvr>
                                        <p:cTn id="26" dur="500" fill="hold"/>
                                        <p:tgtEl>
                                          <p:spTgt spid="43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435">
                                            <p:txEl>
                                              <p:pRg st="6" end="6"/>
                                            </p:txEl>
                                          </p:spTgt>
                                        </p:tgtEl>
                                        <p:attrNameLst>
                                          <p:attrName>style.visibility</p:attrName>
                                        </p:attrNameLst>
                                      </p:cBhvr>
                                      <p:to>
                                        <p:strVal val="visible"/>
                                      </p:to>
                                    </p:set>
                                    <p:anim calcmode="lin" valueType="num">
                                      <p:cBhvr>
                                        <p:cTn id="31" dur="500" fill="hold"/>
                                        <p:tgtEl>
                                          <p:spTgt spid="435">
                                            <p:txEl>
                                              <p:pRg st="6" end="6"/>
                                            </p:txEl>
                                          </p:spTgt>
                                        </p:tgtEl>
                                        <p:attrNameLst>
                                          <p:attrName>ppt_x</p:attrName>
                                        </p:attrNameLst>
                                      </p:cBhvr>
                                      <p:tavLst>
                                        <p:tav tm="0">
                                          <p:val>
                                            <p:strVal val="#ppt_x"/>
                                          </p:val>
                                        </p:tav>
                                        <p:tav tm="100000">
                                          <p:val>
                                            <p:strVal val="#ppt_x"/>
                                          </p:val>
                                        </p:tav>
                                      </p:tavLst>
                                    </p:anim>
                                    <p:anim calcmode="lin" valueType="num">
                                      <p:cBhvr>
                                        <p:cTn id="32" dur="500" fill="hold"/>
                                        <p:tgtEl>
                                          <p:spTgt spid="43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435">
                                            <p:txEl>
                                              <p:pRg st="7" end="7"/>
                                            </p:txEl>
                                          </p:spTgt>
                                        </p:tgtEl>
                                        <p:attrNameLst>
                                          <p:attrName>style.visibility</p:attrName>
                                        </p:attrNameLst>
                                      </p:cBhvr>
                                      <p:to>
                                        <p:strVal val="visible"/>
                                      </p:to>
                                    </p:set>
                                    <p:anim calcmode="lin" valueType="num">
                                      <p:cBhvr>
                                        <p:cTn id="37" dur="500" fill="hold"/>
                                        <p:tgtEl>
                                          <p:spTgt spid="435">
                                            <p:txEl>
                                              <p:pRg st="7" end="7"/>
                                            </p:txEl>
                                          </p:spTgt>
                                        </p:tgtEl>
                                        <p:attrNameLst>
                                          <p:attrName>ppt_x</p:attrName>
                                        </p:attrNameLst>
                                      </p:cBhvr>
                                      <p:tavLst>
                                        <p:tav tm="0">
                                          <p:val>
                                            <p:strVal val="#ppt_x"/>
                                          </p:val>
                                        </p:tav>
                                        <p:tav tm="100000">
                                          <p:val>
                                            <p:strVal val="#ppt_x"/>
                                          </p:val>
                                        </p:tav>
                                      </p:tavLst>
                                    </p:anim>
                                    <p:anim calcmode="lin" valueType="num">
                                      <p:cBhvr>
                                        <p:cTn id="38" dur="500" fill="hold"/>
                                        <p:tgtEl>
                                          <p:spTgt spid="43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iterate>
                                    <p:tmAbs val="0"/>
                                  </p:iterate>
                                  <p:childTnLst>
                                    <p:set>
                                      <p:cBhvr>
                                        <p:cTn id="42" fill="hold"/>
                                        <p:tgtEl>
                                          <p:spTgt spid="435">
                                            <p:txEl>
                                              <p:pRg st="9" end="9"/>
                                            </p:txEl>
                                          </p:spTgt>
                                        </p:tgtEl>
                                        <p:attrNameLst>
                                          <p:attrName>style.visibility</p:attrName>
                                        </p:attrNameLst>
                                      </p:cBhvr>
                                      <p:to>
                                        <p:strVal val="visible"/>
                                      </p:to>
                                    </p:set>
                                    <p:anim calcmode="lin" valueType="num">
                                      <p:cBhvr>
                                        <p:cTn id="43" dur="500" fill="hold"/>
                                        <p:tgtEl>
                                          <p:spTgt spid="435">
                                            <p:txEl>
                                              <p:pRg st="9" end="9"/>
                                            </p:txEl>
                                          </p:spTgt>
                                        </p:tgtEl>
                                        <p:attrNameLst>
                                          <p:attrName>ppt_x</p:attrName>
                                        </p:attrNameLst>
                                      </p:cBhvr>
                                      <p:tavLst>
                                        <p:tav tm="0">
                                          <p:val>
                                            <p:strVal val="#ppt_x"/>
                                          </p:val>
                                        </p:tav>
                                        <p:tav tm="100000">
                                          <p:val>
                                            <p:strVal val="#ppt_x"/>
                                          </p:val>
                                        </p:tav>
                                      </p:tavLst>
                                    </p:anim>
                                    <p:anim calcmode="lin" valueType="num">
                                      <p:cBhvr>
                                        <p:cTn id="44" dur="500" fill="hold"/>
                                        <p:tgtEl>
                                          <p:spTgt spid="43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iterate>
                                    <p:tmAbs val="0"/>
                                  </p:iterate>
                                  <p:childTnLst>
                                    <p:set>
                                      <p:cBhvr>
                                        <p:cTn id="48" fill="hold"/>
                                        <p:tgtEl>
                                          <p:spTgt spid="435">
                                            <p:txEl>
                                              <p:pRg st="10" end="10"/>
                                            </p:txEl>
                                          </p:spTgt>
                                        </p:tgtEl>
                                        <p:attrNameLst>
                                          <p:attrName>style.visibility</p:attrName>
                                        </p:attrNameLst>
                                      </p:cBhvr>
                                      <p:to>
                                        <p:strVal val="visible"/>
                                      </p:to>
                                    </p:set>
                                    <p:anim calcmode="lin" valueType="num">
                                      <p:cBhvr>
                                        <p:cTn id="49" dur="500" fill="hold"/>
                                        <p:tgtEl>
                                          <p:spTgt spid="435">
                                            <p:txEl>
                                              <p:pRg st="10" end="10"/>
                                            </p:txEl>
                                          </p:spTgt>
                                        </p:tgtEl>
                                        <p:attrNameLst>
                                          <p:attrName>ppt_x</p:attrName>
                                        </p:attrNameLst>
                                      </p:cBhvr>
                                      <p:tavLst>
                                        <p:tav tm="0">
                                          <p:val>
                                            <p:strVal val="#ppt_x"/>
                                          </p:val>
                                        </p:tav>
                                        <p:tav tm="100000">
                                          <p:val>
                                            <p:strVal val="#ppt_x"/>
                                          </p:val>
                                        </p:tav>
                                      </p:tavLst>
                                    </p:anim>
                                    <p:anim calcmode="lin" valueType="num">
                                      <p:cBhvr>
                                        <p:cTn id="50" dur="500" fill="hold"/>
                                        <p:tgtEl>
                                          <p:spTgt spid="43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5" grpId="0" build="p" bldLvl="5"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17</a:t>
            </a:fld>
            <a:endParaRPr/>
          </a:p>
        </p:txBody>
      </p:sp>
      <p:sp>
        <p:nvSpPr>
          <p:cNvPr id="438" name="Title 1"/>
          <p:cNvSpPr txBox="1">
            <a:spLocks noGrp="1"/>
          </p:cNvSpPr>
          <p:nvPr>
            <p:ph type="title"/>
          </p:nvPr>
        </p:nvSpPr>
        <p:spPr>
          <a:xfrm>
            <a:off x="147654" y="-182582"/>
            <a:ext cx="3077291" cy="190362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لوازم السفر الأساسية الخاصة بك؟</a:t>
            </a:r>
          </a:p>
        </p:txBody>
      </p:sp>
      <p:sp>
        <p:nvSpPr>
          <p:cNvPr id="439" name="Content Placeholder 2"/>
          <p:cNvSpPr txBox="1">
            <a:spLocks noGrp="1"/>
          </p:cNvSpPr>
          <p:nvPr>
            <p:ph type="body" idx="1"/>
          </p:nvPr>
        </p:nvSpPr>
        <p:spPr>
          <a:xfrm>
            <a:off x="4190423" y="783606"/>
            <a:ext cx="7529515" cy="5546726"/>
          </a:xfrm>
          <a:prstGeom prst="rect">
            <a:avLst/>
          </a:prstGeom>
        </p:spPr>
        <p:txBody>
          <a:bodyPr lIns="91440" tIns="45720" rIns="91440" bIns="45720" rtlCol="1" anchor="ctr">
            <a:normAutofit/>
          </a:bodyPr>
          <a:lstStyle/>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حقيبة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خفيفة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الوزن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صلبة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أمكن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جواز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ووثائق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بطاقة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التطعيمات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أموال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نقدية</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الائتمان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وصفة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بالأدوية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كشّ</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ببطاريات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جديدة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أجهزة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هواتف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محمولة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هواتف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ساتلية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تعمل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الأقمار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الصناعية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كهربائي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وشواحن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متنقلة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محوّ</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كهربائية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chemeClr val="accent3">
                  <a:satOff val="-6373"/>
                  <a:lumOff val="-10823"/>
                </a:schemeClr>
              </a:buClr>
              <a:buSzPct val="100000"/>
              <a:buChar char="•"/>
            </a:pP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غذائية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جافة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40" name="Rounded Rectangle 4"/>
          <p:cNvSpPr/>
          <p:nvPr/>
        </p:nvSpPr>
        <p:spPr>
          <a:xfrm rot="10800000" flipH="1">
            <a:off x="1001667" y="1438296"/>
            <a:ext cx="2079884"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439">
                                            <p:bg/>
                                          </p:spTgt>
                                        </p:tgtEl>
                                        <p:attrNameLst>
                                          <p:attrName>style.visibility</p:attrName>
                                        </p:attrNameLst>
                                      </p:cBhvr>
                                      <p:to>
                                        <p:strVal val="visible"/>
                                      </p:to>
                                    </p:set>
                                    <p:anim calcmode="lin" valueType="num">
                                      <p:cBhvr>
                                        <p:cTn id="7" dur="500" fill="hold"/>
                                        <p:tgtEl>
                                          <p:spTgt spid="439">
                                            <p:bg/>
                                          </p:spTgt>
                                        </p:tgtEl>
                                        <p:attrNameLst>
                                          <p:attrName>ppt_x</p:attrName>
                                        </p:attrNameLst>
                                      </p:cBhvr>
                                      <p:tavLst>
                                        <p:tav tm="0">
                                          <p:val>
                                            <p:strVal val="#ppt_x"/>
                                          </p:val>
                                        </p:tav>
                                        <p:tav tm="100000">
                                          <p:val>
                                            <p:strVal val="#ppt_x"/>
                                          </p:val>
                                        </p:tav>
                                      </p:tavLst>
                                    </p:anim>
                                    <p:anim calcmode="lin" valueType="num">
                                      <p:cBhvr>
                                        <p:cTn id="8" dur="500" fill="hold"/>
                                        <p:tgtEl>
                                          <p:spTgt spid="439">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iterate>
                                    <p:tmAbs val="0"/>
                                  </p:iterate>
                                  <p:childTnLst>
                                    <p:set>
                                      <p:cBhvr>
                                        <p:cTn id="10" fill="hold"/>
                                        <p:tgtEl>
                                          <p:spTgt spid="439">
                                            <p:txEl>
                                              <p:pRg st="0" end="0"/>
                                            </p:txEl>
                                          </p:spTgt>
                                        </p:tgtEl>
                                        <p:attrNameLst>
                                          <p:attrName>style.visibility</p:attrName>
                                        </p:attrNameLst>
                                      </p:cBhvr>
                                      <p:to>
                                        <p:strVal val="visible"/>
                                      </p:to>
                                    </p:set>
                                    <p:anim calcmode="lin" valueType="num">
                                      <p:cBhvr>
                                        <p:cTn id="11" dur="500" fill="hold"/>
                                        <p:tgtEl>
                                          <p:spTgt spid="439">
                                            <p:txEl>
                                              <p:pRg st="0" end="0"/>
                                            </p:txEl>
                                          </p:spTgt>
                                        </p:tgtEl>
                                        <p:attrNameLst>
                                          <p:attrName>ppt_x</p:attrName>
                                        </p:attrNameLst>
                                      </p:cBhvr>
                                      <p:tavLst>
                                        <p:tav tm="0">
                                          <p:val>
                                            <p:strVal val="#ppt_x"/>
                                          </p:val>
                                        </p:tav>
                                        <p:tav tm="100000">
                                          <p:val>
                                            <p:strVal val="#ppt_x"/>
                                          </p:val>
                                        </p:tav>
                                      </p:tavLst>
                                    </p:anim>
                                    <p:anim calcmode="lin" valueType="num">
                                      <p:cBhvr>
                                        <p:cTn id="12" dur="500" fill="hold"/>
                                        <p:tgtEl>
                                          <p:spTgt spid="4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439">
                                            <p:txEl>
                                              <p:pRg st="1" end="1"/>
                                            </p:txEl>
                                          </p:spTgt>
                                        </p:tgtEl>
                                        <p:attrNameLst>
                                          <p:attrName>style.visibility</p:attrName>
                                        </p:attrNameLst>
                                      </p:cBhvr>
                                      <p:to>
                                        <p:strVal val="visible"/>
                                      </p:to>
                                    </p:set>
                                    <p:anim calcmode="lin" valueType="num">
                                      <p:cBhvr>
                                        <p:cTn id="17" dur="500" fill="hold"/>
                                        <p:tgtEl>
                                          <p:spTgt spid="439">
                                            <p:txEl>
                                              <p:pRg st="1" end="1"/>
                                            </p:txEl>
                                          </p:spTgt>
                                        </p:tgtEl>
                                        <p:attrNameLst>
                                          <p:attrName>ppt_x</p:attrName>
                                        </p:attrNameLst>
                                      </p:cBhvr>
                                      <p:tavLst>
                                        <p:tav tm="0">
                                          <p:val>
                                            <p:strVal val="#ppt_x"/>
                                          </p:val>
                                        </p:tav>
                                        <p:tav tm="100000">
                                          <p:val>
                                            <p:strVal val="#ppt_x"/>
                                          </p:val>
                                        </p:tav>
                                      </p:tavLst>
                                    </p:anim>
                                    <p:anim calcmode="lin" valueType="num">
                                      <p:cBhvr>
                                        <p:cTn id="18" dur="500" fill="hold"/>
                                        <p:tgtEl>
                                          <p:spTgt spid="4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iterate>
                                    <p:tmAbs val="0"/>
                                  </p:iterate>
                                  <p:childTnLst>
                                    <p:set>
                                      <p:cBhvr>
                                        <p:cTn id="22" fill="hold"/>
                                        <p:tgtEl>
                                          <p:spTgt spid="439">
                                            <p:txEl>
                                              <p:pRg st="2" end="2"/>
                                            </p:txEl>
                                          </p:spTgt>
                                        </p:tgtEl>
                                        <p:attrNameLst>
                                          <p:attrName>style.visibility</p:attrName>
                                        </p:attrNameLst>
                                      </p:cBhvr>
                                      <p:to>
                                        <p:strVal val="visible"/>
                                      </p:to>
                                    </p:set>
                                    <p:anim calcmode="lin" valueType="num">
                                      <p:cBhvr>
                                        <p:cTn id="23" dur="500" fill="hold"/>
                                        <p:tgtEl>
                                          <p:spTgt spid="43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iterate>
                                    <p:tmAbs val="0"/>
                                  </p:iterate>
                                  <p:childTnLst>
                                    <p:set>
                                      <p:cBhvr>
                                        <p:cTn id="28" fill="hold"/>
                                        <p:tgtEl>
                                          <p:spTgt spid="439">
                                            <p:txEl>
                                              <p:pRg st="3" end="3"/>
                                            </p:txEl>
                                          </p:spTgt>
                                        </p:tgtEl>
                                        <p:attrNameLst>
                                          <p:attrName>style.visibility</p:attrName>
                                        </p:attrNameLst>
                                      </p:cBhvr>
                                      <p:to>
                                        <p:strVal val="visible"/>
                                      </p:to>
                                    </p:set>
                                    <p:anim calcmode="lin" valueType="num">
                                      <p:cBhvr>
                                        <p:cTn id="29" dur="500" fill="hold"/>
                                        <p:tgtEl>
                                          <p:spTgt spid="439">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4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iterate>
                                    <p:tmAbs val="0"/>
                                  </p:iterate>
                                  <p:childTnLst>
                                    <p:set>
                                      <p:cBhvr>
                                        <p:cTn id="34" fill="hold"/>
                                        <p:tgtEl>
                                          <p:spTgt spid="439">
                                            <p:txEl>
                                              <p:pRg st="4" end="4"/>
                                            </p:txEl>
                                          </p:spTgt>
                                        </p:tgtEl>
                                        <p:attrNameLst>
                                          <p:attrName>style.visibility</p:attrName>
                                        </p:attrNameLst>
                                      </p:cBhvr>
                                      <p:to>
                                        <p:strVal val="visible"/>
                                      </p:to>
                                    </p:set>
                                    <p:anim calcmode="lin" valueType="num">
                                      <p:cBhvr>
                                        <p:cTn id="35" dur="500" fill="hold"/>
                                        <p:tgtEl>
                                          <p:spTgt spid="439">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43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iterate>
                                    <p:tmAbs val="0"/>
                                  </p:iterate>
                                  <p:childTnLst>
                                    <p:set>
                                      <p:cBhvr>
                                        <p:cTn id="40" fill="hold"/>
                                        <p:tgtEl>
                                          <p:spTgt spid="439">
                                            <p:txEl>
                                              <p:pRg st="5" end="5"/>
                                            </p:txEl>
                                          </p:spTgt>
                                        </p:tgtEl>
                                        <p:attrNameLst>
                                          <p:attrName>style.visibility</p:attrName>
                                        </p:attrNameLst>
                                      </p:cBhvr>
                                      <p:to>
                                        <p:strVal val="visible"/>
                                      </p:to>
                                    </p:set>
                                    <p:anim calcmode="lin" valueType="num">
                                      <p:cBhvr>
                                        <p:cTn id="41" dur="500" fill="hold"/>
                                        <p:tgtEl>
                                          <p:spTgt spid="439">
                                            <p:txEl>
                                              <p:pRg st="5" end="5"/>
                                            </p:txEl>
                                          </p:spTgt>
                                        </p:tgtEl>
                                        <p:attrNameLst>
                                          <p:attrName>ppt_x</p:attrName>
                                        </p:attrNameLst>
                                      </p:cBhvr>
                                      <p:tavLst>
                                        <p:tav tm="0">
                                          <p:val>
                                            <p:strVal val="#ppt_x"/>
                                          </p:val>
                                        </p:tav>
                                        <p:tav tm="100000">
                                          <p:val>
                                            <p:strVal val="#ppt_x"/>
                                          </p:val>
                                        </p:tav>
                                      </p:tavLst>
                                    </p:anim>
                                    <p:anim calcmode="lin" valueType="num">
                                      <p:cBhvr>
                                        <p:cTn id="42" dur="500" fill="hold"/>
                                        <p:tgtEl>
                                          <p:spTgt spid="439">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grpId="0" nodeType="afterEffect">
                                  <p:stCondLst>
                                    <p:cond delay="0"/>
                                  </p:stCondLst>
                                  <p:iterate>
                                    <p:tmAbs val="0"/>
                                  </p:iterate>
                                  <p:childTnLst>
                                    <p:set>
                                      <p:cBhvr>
                                        <p:cTn id="45" fill="hold"/>
                                        <p:tgtEl>
                                          <p:spTgt spid="439">
                                            <p:txEl>
                                              <p:pRg st="6" end="6"/>
                                            </p:txEl>
                                          </p:spTgt>
                                        </p:tgtEl>
                                        <p:attrNameLst>
                                          <p:attrName>style.visibility</p:attrName>
                                        </p:attrNameLst>
                                      </p:cBhvr>
                                      <p:to>
                                        <p:strVal val="visible"/>
                                      </p:to>
                                    </p:set>
                                    <p:anim calcmode="lin" valueType="num">
                                      <p:cBhvr>
                                        <p:cTn id="46" dur="500" fill="hold"/>
                                        <p:tgtEl>
                                          <p:spTgt spid="439">
                                            <p:txEl>
                                              <p:pRg st="6" end="6"/>
                                            </p:txEl>
                                          </p:spTgt>
                                        </p:tgtEl>
                                        <p:attrNameLst>
                                          <p:attrName>ppt_x</p:attrName>
                                        </p:attrNameLst>
                                      </p:cBhvr>
                                      <p:tavLst>
                                        <p:tav tm="0">
                                          <p:val>
                                            <p:strVal val="#ppt_x"/>
                                          </p:val>
                                        </p:tav>
                                        <p:tav tm="100000">
                                          <p:val>
                                            <p:strVal val="#ppt_x"/>
                                          </p:val>
                                        </p:tav>
                                      </p:tavLst>
                                    </p:anim>
                                    <p:anim calcmode="lin" valueType="num">
                                      <p:cBhvr>
                                        <p:cTn id="47" dur="500" fill="hold"/>
                                        <p:tgtEl>
                                          <p:spTgt spid="43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iterate>
                                    <p:tmAbs val="0"/>
                                  </p:iterate>
                                  <p:childTnLst>
                                    <p:set>
                                      <p:cBhvr>
                                        <p:cTn id="51" fill="hold"/>
                                        <p:tgtEl>
                                          <p:spTgt spid="439">
                                            <p:txEl>
                                              <p:pRg st="7" end="7"/>
                                            </p:txEl>
                                          </p:spTgt>
                                        </p:tgtEl>
                                        <p:attrNameLst>
                                          <p:attrName>style.visibility</p:attrName>
                                        </p:attrNameLst>
                                      </p:cBhvr>
                                      <p:to>
                                        <p:strVal val="visible"/>
                                      </p:to>
                                    </p:set>
                                    <p:anim calcmode="lin" valueType="num">
                                      <p:cBhvr>
                                        <p:cTn id="52" dur="500" fill="hold"/>
                                        <p:tgtEl>
                                          <p:spTgt spid="439">
                                            <p:txEl>
                                              <p:pRg st="7" end="7"/>
                                            </p:txEl>
                                          </p:spTgt>
                                        </p:tgtEl>
                                        <p:attrNameLst>
                                          <p:attrName>ppt_x</p:attrName>
                                        </p:attrNameLst>
                                      </p:cBhvr>
                                      <p:tavLst>
                                        <p:tav tm="0">
                                          <p:val>
                                            <p:strVal val="#ppt_x"/>
                                          </p:val>
                                        </p:tav>
                                        <p:tav tm="100000">
                                          <p:val>
                                            <p:strVal val="#ppt_x"/>
                                          </p:val>
                                        </p:tav>
                                      </p:tavLst>
                                    </p:anim>
                                    <p:anim calcmode="lin" valueType="num">
                                      <p:cBhvr>
                                        <p:cTn id="53" dur="500" fill="hold"/>
                                        <p:tgtEl>
                                          <p:spTgt spid="43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iterate>
                                    <p:tmAbs val="0"/>
                                  </p:iterate>
                                  <p:childTnLst>
                                    <p:set>
                                      <p:cBhvr>
                                        <p:cTn id="57" fill="hold"/>
                                        <p:tgtEl>
                                          <p:spTgt spid="439">
                                            <p:txEl>
                                              <p:pRg st="8" end="8"/>
                                            </p:txEl>
                                          </p:spTgt>
                                        </p:tgtEl>
                                        <p:attrNameLst>
                                          <p:attrName>style.visibility</p:attrName>
                                        </p:attrNameLst>
                                      </p:cBhvr>
                                      <p:to>
                                        <p:strVal val="visible"/>
                                      </p:to>
                                    </p:set>
                                    <p:anim calcmode="lin" valueType="num">
                                      <p:cBhvr>
                                        <p:cTn id="58" dur="500" fill="hold"/>
                                        <p:tgtEl>
                                          <p:spTgt spid="439">
                                            <p:txEl>
                                              <p:pRg st="8" end="8"/>
                                            </p:txEl>
                                          </p:spTgt>
                                        </p:tgtEl>
                                        <p:attrNameLst>
                                          <p:attrName>ppt_x</p:attrName>
                                        </p:attrNameLst>
                                      </p:cBhvr>
                                      <p:tavLst>
                                        <p:tav tm="0">
                                          <p:val>
                                            <p:strVal val="#ppt_x"/>
                                          </p:val>
                                        </p:tav>
                                        <p:tav tm="100000">
                                          <p:val>
                                            <p:strVal val="#ppt_x"/>
                                          </p:val>
                                        </p:tav>
                                      </p:tavLst>
                                    </p:anim>
                                    <p:anim calcmode="lin" valueType="num">
                                      <p:cBhvr>
                                        <p:cTn id="59" dur="500" fill="hold"/>
                                        <p:tgtEl>
                                          <p:spTgt spid="43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9" grpId="0" build="p"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18</a:t>
            </a:fld>
            <a:endParaRPr/>
          </a:p>
        </p:txBody>
      </p:sp>
      <p:sp>
        <p:nvSpPr>
          <p:cNvPr id="443" name="Title 3"/>
          <p:cNvSpPr txBox="1">
            <a:spLocks noGrp="1"/>
          </p:cNvSpPr>
          <p:nvPr>
            <p:ph type="title" idx="4294967295"/>
          </p:nvPr>
        </p:nvSpPr>
        <p:spPr>
          <a:xfrm>
            <a:off x="3420953" y="1508770"/>
            <a:ext cx="5350094" cy="1671209"/>
          </a:xfrm>
          <a:prstGeom prst="rect">
            <a:avLst/>
          </a:prstGeom>
        </p:spPr>
        <p:txBody>
          <a:bodyPr rtlCol="1">
            <a:normAutofit/>
          </a:bodyPr>
          <a:lstStyle/>
          <a:p>
            <a:pPr defTabSz="216992" rtl="1">
              <a:lnSpc>
                <a:spcPct val="90000"/>
              </a:lnSpc>
              <a:defRPr sz="3200">
                <a:solidFill>
                  <a:srgbClr val="FFFFFF"/>
                </a:solidFill>
                <a:latin typeface="Source Sans Pro Bold"/>
                <a:ea typeface="Source Sans Pro Bold"/>
                <a:cs typeface="Source Sans Pro Bold"/>
                <a:sym typeface="Source Sans Pro Bold"/>
              </a:defRPr>
            </a:pP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4. تمرين: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الإحاطة بالمعلومات قبل النشر</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19</a:t>
            </a:fld>
            <a:endParaRPr/>
          </a:p>
        </p:txBody>
      </p:sp>
      <p:sp>
        <p:nvSpPr>
          <p:cNvPr id="446" name="Title 3"/>
          <p:cNvSpPr txBox="1">
            <a:spLocks noGrp="1"/>
          </p:cNvSpPr>
          <p:nvPr>
            <p:ph type="title"/>
          </p:nvPr>
        </p:nvSpPr>
        <p:spPr>
          <a:xfrm>
            <a:off x="46623" y="0"/>
            <a:ext cx="3264196" cy="1932377"/>
          </a:xfrm>
          <a:prstGeom prst="rect">
            <a:avLst/>
          </a:prstGeom>
        </p:spPr>
        <p:txBody>
          <a:bodyPr rtlCol="1"/>
          <a:lstStyle/>
          <a:p>
            <a:pPr rtl="1">
              <a:defRPr sz="3600"/>
            </a:pP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التعليمات</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447" name="Content Placeholder 4"/>
          <p:cNvSpPr txBox="1">
            <a:spLocks noGrp="1"/>
          </p:cNvSpPr>
          <p:nvPr>
            <p:ph type="body" idx="1"/>
          </p:nvPr>
        </p:nvSpPr>
        <p:spPr>
          <a:xfrm>
            <a:off x="3992994" y="798570"/>
            <a:ext cx="7529515" cy="5546726"/>
          </a:xfrm>
          <a:prstGeom prst="rect">
            <a:avLst/>
          </a:prstGeom>
        </p:spPr>
        <p:txBody>
          <a:bodyPr rtlCol="1"/>
          <a:lstStyle/>
          <a:p>
            <a:pPr rtl="1"/>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lang="ar" b="1" dirty="0">
                <a:solidFill>
                  <a:srgbClr val="C00000"/>
                </a:solidFill>
                <a:latin typeface="Sakkal Majalla" panose="02000000000000000000" pitchFamily="2" charset="-78"/>
                <a:cs typeface="Sakkal Majalla" panose="02000000000000000000" pitchFamily="2" charset="-78"/>
              </a:rPr>
              <a:t>اطلب من المجموعات مناقشة السؤال الآتي والإجابة عنه:</a:t>
            </a: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المُسندة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dirty="0">
                <a:latin typeface="Sakkal Majalla" panose="02000000000000000000" pitchFamily="2" charset="-78"/>
                <a:cs typeface="Sakkal Majalla" panose="02000000000000000000" pitchFamily="2" charset="-78"/>
              </a:rPr>
              <a:t>؟</a:t>
            </a:r>
          </a:p>
          <a:p>
            <a:pPr rtl="1"/>
            <a:endParaRPr dirty="0">
              <a:latin typeface="Sakkal Majalla" panose="02000000000000000000" pitchFamily="2" charset="-78"/>
              <a:cs typeface="Sakkal Majalla" panose="02000000000000000000" pitchFamily="2" charset="-78"/>
            </a:endParaRPr>
          </a:p>
        </p:txBody>
      </p:sp>
      <p:sp>
        <p:nvSpPr>
          <p:cNvPr id="448" name="Rounded Rectangle 4"/>
          <p:cNvSpPr/>
          <p:nvPr/>
        </p:nvSpPr>
        <p:spPr>
          <a:xfrm flipV="1">
            <a:off x="1222883" y="1332432"/>
            <a:ext cx="2079884"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320" name="Google Shape;308;p8"/>
          <p:cNvSpPr txBox="1"/>
          <p:nvPr/>
        </p:nvSpPr>
        <p:spPr>
          <a:xfrm>
            <a:off x="2207739" y="1341086"/>
            <a:ext cx="7776521" cy="20549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p>
            <a:pPr algn="just" defTabSz="216992" rtl="1">
              <a:lnSpc>
                <a:spcPct val="90000"/>
              </a:lnSpc>
              <a:spcBef>
                <a:spcPts val="200"/>
              </a:spcBef>
              <a:defRPr sz="24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algn="just" defTabSz="216992" rtl="1">
              <a:lnSpc>
                <a:spcPct val="90000"/>
              </a:lnSpc>
              <a:spcBef>
                <a:spcPts val="200"/>
              </a:spcBef>
              <a:defRPr sz="2400">
                <a:solidFill>
                  <a:srgbClr val="FF0000"/>
                </a:solidFill>
                <a:latin typeface="+mj-lt"/>
                <a:ea typeface="+mj-ea"/>
                <a:cs typeface="+mj-cs"/>
                <a:sym typeface="Source Sans Pro Regular"/>
              </a:defRPr>
            </a:pPr>
            <a:endParaRPr dirty="0">
              <a:solidFill>
                <a:srgbClr val="C00000"/>
              </a:solidFill>
              <a:latin typeface="Sakkal Majalla" panose="02000000000000000000" pitchFamily="2" charset="-78"/>
              <a:cs typeface="Sakkal Majalla" panose="02000000000000000000" pitchFamily="2" charset="-78"/>
            </a:endParaRPr>
          </a:p>
          <a:p>
            <a:pPr algn="just" defTabSz="216992" rtl="1">
              <a:lnSpc>
                <a:spcPct val="90000"/>
              </a:lnSpc>
              <a:spcBef>
                <a:spcPts val="200"/>
              </a:spcBef>
              <a:defRPr sz="24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321" name="TextBox 6"/>
          <p:cNvSpPr txBox="1"/>
          <p:nvPr/>
        </p:nvSpPr>
        <p:spPr>
          <a:xfrm>
            <a:off x="-35219" y="0"/>
            <a:ext cx="6054178"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20</a:t>
            </a:fld>
            <a:endParaRPr/>
          </a:p>
        </p:txBody>
      </p:sp>
      <p:sp>
        <p:nvSpPr>
          <p:cNvPr id="451" name="Title 1"/>
          <p:cNvSpPr txBox="1">
            <a:spLocks noGrp="1"/>
          </p:cNvSpPr>
          <p:nvPr>
            <p:ph type="title"/>
          </p:nvPr>
        </p:nvSpPr>
        <p:spPr>
          <a:xfrm>
            <a:off x="271248" y="-7286"/>
            <a:ext cx="4211224" cy="646113"/>
          </a:xfrm>
          <a:prstGeom prst="rect">
            <a:avLst/>
          </a:prstGeom>
        </p:spPr>
        <p:txBody>
          <a:bodyPr rtlCol="1">
            <a:normAutofit fontScale="90000"/>
          </a:bodyPr>
          <a:lstStyle>
            <a:lvl1pPr algn="r" defTabSz="280640" rtl="1">
              <a:defRPr sz="3492">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التمرين</a:t>
            </a:r>
          </a:p>
        </p:txBody>
      </p:sp>
      <p:sp>
        <p:nvSpPr>
          <p:cNvPr id="452" name="Content Placeholder 2"/>
          <p:cNvSpPr txBox="1">
            <a:spLocks noGrp="1"/>
          </p:cNvSpPr>
          <p:nvPr>
            <p:ph type="body" idx="1"/>
          </p:nvPr>
        </p:nvSpPr>
        <p:spPr>
          <a:xfrm>
            <a:off x="2149555" y="1264644"/>
            <a:ext cx="9283180" cy="4654072"/>
          </a:xfrm>
          <a:prstGeom prst="rect">
            <a:avLst/>
          </a:prstGeom>
        </p:spPr>
        <p:txBody>
          <a:bodyPr rtlCol="1"/>
          <a:lstStyle/>
          <a:p>
            <a:pPr rtl="1">
              <a:buClr>
                <a:schemeClr val="accent3">
                  <a:satOff val="-6373"/>
                  <a:lumOff val="-10823"/>
                </a:schemeClr>
              </a:buClr>
              <a:buSzPct val="100000"/>
              <a:defRPr sz="2200"/>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الآتي</a:t>
            </a:r>
            <a:r>
              <a:rPr dirty="0">
                <a:latin typeface="Sakkal Majalla" panose="02000000000000000000" pitchFamily="2" charset="-78"/>
                <a:cs typeface="Sakkal Majalla" panose="02000000000000000000" pitchFamily="2" charset="-78"/>
              </a:rPr>
              <a:t>:</a:t>
            </a: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أحدث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بغض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التدخلات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وُجدت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أهداف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المهمة</a:t>
            </a:r>
            <a:r>
              <a:rPr dirty="0">
                <a:latin typeface="Sakkal Majalla" panose="02000000000000000000" pitchFamily="2" charset="-78"/>
                <a:cs typeface="Sakkal Majalla" panose="02000000000000000000" pitchFamily="2" charset="-78"/>
              </a:rPr>
              <a:t>.</a:t>
            </a: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آلية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المتوقعة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داخل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المؤشرات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المقاييس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والبرمجيات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التحليلية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الراهن</a:t>
            </a:r>
            <a:r>
              <a:rPr dirty="0">
                <a:latin typeface="Sakkal Majalla" panose="02000000000000000000" pitchFamily="2" charset="-78"/>
                <a:cs typeface="Sakkal Majalla" panose="02000000000000000000" pitchFamily="2" charset="-78"/>
              </a:rPr>
              <a:t>.</a:t>
            </a:r>
          </a:p>
          <a:p>
            <a:pPr marL="254000" indent="-254000" rtl="1">
              <a:buClr>
                <a:schemeClr val="accent3">
                  <a:satOff val="-6373"/>
                  <a:lumOff val="-10823"/>
                </a:schemeClr>
              </a:buClr>
              <a:buSzPct val="100000"/>
              <a:buChar char="•"/>
              <a:defRPr sz="2200"/>
            </a:pPr>
            <a:r>
              <a:rPr dirty="0" err="1">
                <a:latin typeface="Sakkal Majalla" panose="02000000000000000000" pitchFamily="2" charset="-78"/>
                <a:cs typeface="Sakkal Majalla" panose="02000000000000000000" pitchFamily="2" charset="-78"/>
              </a:rPr>
              <a:t>اعتبارات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53" name="ZoneTexte 1"/>
          <p:cNvSpPr txBox="1"/>
          <p:nvPr/>
        </p:nvSpPr>
        <p:spPr>
          <a:xfrm>
            <a:off x="2149555" y="5388885"/>
            <a:ext cx="7750073" cy="408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2000">
                <a:solidFill>
                  <a:srgbClr val="FF0000"/>
                </a:solidFill>
                <a:latin typeface="+mj-lt"/>
                <a:ea typeface="+mj-ea"/>
                <a:cs typeface="+mj-cs"/>
                <a:sym typeface="Source Sans Pro Regular"/>
              </a:defRPr>
            </a:lvl1pPr>
          </a:lstStyle>
          <a:p>
            <a:pPr rtl="1"/>
            <a:r>
              <a:rPr lang="ar" b="1" dirty="0">
                <a:solidFill>
                  <a:srgbClr val="C00000"/>
                </a:solidFill>
                <a:latin typeface="Sakkal Majalla" panose="02000000000000000000" pitchFamily="2" charset="-78"/>
                <a:cs typeface="Sakkal Majalla" panose="02000000000000000000" pitchFamily="2" charset="-78"/>
              </a:rPr>
              <a:t>التدريب في الوقت المناسب الذي ينبغي وضعه في الاعتبار عند الحاجة إليه!</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21</a:t>
            </a:fld>
            <a:endParaRPr/>
          </a:p>
        </p:txBody>
      </p:sp>
      <p:sp>
        <p:nvSpPr>
          <p:cNvPr id="456" name="Title 3"/>
          <p:cNvSpPr txBox="1">
            <a:spLocks noGrp="1"/>
          </p:cNvSpPr>
          <p:nvPr>
            <p:ph type="title"/>
          </p:nvPr>
        </p:nvSpPr>
        <p:spPr>
          <a:xfrm>
            <a:off x="208157" y="-7286"/>
            <a:ext cx="5041542" cy="646113"/>
          </a:xfrm>
          <a:prstGeom prst="rect">
            <a:avLst/>
          </a:prstGeom>
        </p:spPr>
        <p:txBody>
          <a:bodyPr rtlCol="1"/>
          <a:lstStyle>
            <a:lvl1pPr algn="r" defTabSz="280640" rtl="1">
              <a:defRPr sz="3492">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استخلاص المعلومات من التمرين</a:t>
            </a:r>
          </a:p>
        </p:txBody>
      </p:sp>
      <p:sp>
        <p:nvSpPr>
          <p:cNvPr id="457" name="Content Placeholder 4"/>
          <p:cNvSpPr txBox="1">
            <a:spLocks noGrp="1"/>
          </p:cNvSpPr>
          <p:nvPr>
            <p:ph type="body" idx="1"/>
          </p:nvPr>
        </p:nvSpPr>
        <p:spPr>
          <a:xfrm>
            <a:off x="1963626" y="1563302"/>
            <a:ext cx="9517174" cy="4654072"/>
          </a:xfrm>
          <a:prstGeom prst="rect">
            <a:avLst/>
          </a:prstGeom>
        </p:spPr>
        <p:txBody>
          <a:bodyPr rtlCol="1"/>
          <a:lstStyle/>
          <a:p>
            <a:pPr defTabSz="274854" rtl="1">
              <a:spcBef>
                <a:spcPts val="200"/>
              </a:spcBef>
              <a:defRPr sz="2280"/>
            </a:pPr>
            <a:r>
              <a:rPr sz="2280" dirty="0" err="1">
                <a:solidFill>
                  <a:srgbClr val="C00000"/>
                </a:solidFill>
                <a:latin typeface="Sakkal Majalla" panose="02000000000000000000" pitchFamily="2" charset="-78"/>
                <a:cs typeface="Sakkal Majalla" panose="02000000000000000000" pitchFamily="2" charset="-78"/>
              </a:rPr>
              <a:t>المعلومات</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التي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ينبغي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تقديمها</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إلى</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أعضاء</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فريق</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الاستجابة</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السريعة</a:t>
            </a:r>
            <a:r>
              <a:rPr lang="ar-EG" sz="2280" dirty="0">
                <a:solidFill>
                  <a:srgbClr val="C00000"/>
                </a:solidFill>
                <a:latin typeface="Sakkal Majalla" panose="02000000000000000000" pitchFamily="2" charset="-78"/>
                <a:cs typeface="Sakkal Majalla" panose="02000000000000000000" pitchFamily="2" charset="-78"/>
              </a:rPr>
              <a:t> في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أثناء</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جلسة</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الإحاطة</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بالمعلومات</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قبل</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النشر</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أو</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التي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يجمعها</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فرادى</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أعضاء</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الفريق</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بشأن</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العوامل</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التي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من</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المحتمل</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أن</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تؤثر</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على</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الفريق</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في</a:t>
            </a:r>
            <a:r>
              <a:rPr sz="2280" dirty="0">
                <a:solidFill>
                  <a:srgbClr val="C00000"/>
                </a:solidFill>
                <a:latin typeface="Sakkal Majalla" panose="02000000000000000000" pitchFamily="2" charset="-78"/>
                <a:cs typeface="Sakkal Majalla" panose="02000000000000000000" pitchFamily="2" charset="-78"/>
              </a:rPr>
              <a:t> </a:t>
            </a:r>
            <a:r>
              <a:rPr sz="2280" dirty="0" err="1">
                <a:solidFill>
                  <a:srgbClr val="C00000"/>
                </a:solidFill>
                <a:latin typeface="Sakkal Majalla" panose="02000000000000000000" pitchFamily="2" charset="-78"/>
                <a:cs typeface="Sakkal Majalla" panose="02000000000000000000" pitchFamily="2" charset="-78"/>
              </a:rPr>
              <a:t>الميدان</a:t>
            </a:r>
            <a:r>
              <a:rPr sz="2280" dirty="0">
                <a:solidFill>
                  <a:srgbClr val="C00000"/>
                </a:solidFill>
                <a:latin typeface="Sakkal Majalla" panose="02000000000000000000" pitchFamily="2" charset="-78"/>
                <a:cs typeface="Sakkal Majalla" panose="02000000000000000000" pitchFamily="2" charset="-78"/>
              </a:rPr>
              <a:t>:</a:t>
            </a:r>
          </a:p>
          <a:p>
            <a:pPr marL="271462" indent="-271462" defTabSz="274854" rtl="1">
              <a:spcBef>
                <a:spcPts val="200"/>
              </a:spcBef>
              <a:defRPr sz="2280"/>
            </a:pPr>
            <a:endParaRPr dirty="0">
              <a:latin typeface="Sakkal Majalla" panose="02000000000000000000" pitchFamily="2" charset="-78"/>
              <a:cs typeface="Sakkal Majalla" panose="02000000000000000000" pitchFamily="2" charset="-78"/>
            </a:endParaRPr>
          </a:p>
          <a:p>
            <a:pPr marL="241300" indent="-241300" defTabSz="274854" rtl="1">
              <a:spcBef>
                <a:spcPts val="200"/>
              </a:spcBef>
              <a:buClr>
                <a:srgbClr val="C00000"/>
              </a:buClr>
              <a:buSzPct val="100000"/>
              <a:buFont typeface="Arial"/>
              <a:buChar char="•"/>
              <a:defRPr sz="2280"/>
            </a:pP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الجغرافية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التضاريس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والبلدات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والمرافق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defTabSz="274854" rtl="1">
              <a:spcBef>
                <a:spcPts val="200"/>
              </a:spcBef>
              <a:buClr>
                <a:srgbClr val="C00000"/>
              </a:buClr>
              <a:buSzPct val="100000"/>
              <a:buFont typeface="Arial"/>
              <a:buChar char="•"/>
              <a:defRPr sz="2280"/>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الديموغرافية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والثقافية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القبلية</a:t>
            </a:r>
            <a:r>
              <a:rPr dirty="0">
                <a:latin typeface="Sakkal Majalla" panose="02000000000000000000" pitchFamily="2" charset="-78"/>
                <a:cs typeface="Sakkal Majalla" panose="02000000000000000000" pitchFamily="2" charset="-78"/>
              </a:rPr>
              <a:t>.</a:t>
            </a:r>
          </a:p>
          <a:p>
            <a:pPr marL="241300" indent="-241300" defTabSz="274854" rtl="1">
              <a:spcBef>
                <a:spcPts val="200"/>
              </a:spcBef>
              <a:buClr>
                <a:srgbClr val="C00000"/>
              </a:buClr>
              <a:buSzPct val="100000"/>
              <a:buFont typeface="Arial"/>
              <a:buChar char="•"/>
              <a:defRPr sz="2280"/>
            </a:pP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الأمنية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النزاعات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والتجمعات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الفعاليات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الاجتماعية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والمهرجانات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1300" indent="-241300" defTabSz="274854" rtl="1">
              <a:spcBef>
                <a:spcPts val="200"/>
              </a:spcBef>
              <a:buClr>
                <a:srgbClr val="C00000"/>
              </a:buClr>
              <a:buSzPct val="100000"/>
              <a:buFont typeface="Arial"/>
              <a:buChar char="•"/>
              <a:defRPr sz="2280"/>
            </a:pP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البعوض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 </a:t>
            </a:r>
          </a:p>
          <a:p>
            <a:pPr marL="241300" indent="-241300" defTabSz="274854" rtl="1">
              <a:spcBef>
                <a:spcPts val="200"/>
              </a:spcBef>
              <a:buClr>
                <a:srgbClr val="C00000"/>
              </a:buClr>
              <a:buSzPct val="100000"/>
              <a:buFont typeface="Arial"/>
              <a:buChar char="•"/>
              <a:defRPr sz="2280"/>
            </a:pPr>
            <a:r>
              <a:rPr dirty="0" err="1">
                <a:latin typeface="Sakkal Majalla" panose="02000000000000000000" pitchFamily="2" charset="-78"/>
                <a:cs typeface="Sakkal Majalla" panose="02000000000000000000" pitchFamily="2" charset="-78"/>
              </a:rPr>
              <a:t>اللوجستيات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الغذاء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والمأوى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والملبس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عناصر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a:t>
            </a:r>
          </a:p>
          <a:p>
            <a:pPr marL="241300" indent="-241300" defTabSz="274854" rtl="1">
              <a:spcBef>
                <a:spcPts val="200"/>
              </a:spcBef>
              <a:buClr>
                <a:srgbClr val="C00000"/>
              </a:buClr>
              <a:buSzPct val="100000"/>
              <a:buFont typeface="Arial"/>
              <a:buChar char="•"/>
              <a:defRPr sz="2280"/>
            </a:pPr>
            <a:r>
              <a:rPr dirty="0">
                <a:latin typeface="Sakkal Majalla" panose="02000000000000000000" pitchFamily="2" charset="-78"/>
                <a:cs typeface="Sakkal Majalla" panose="02000000000000000000" pitchFamily="2" charset="-78"/>
              </a:rPr>
              <a:t>أ</a:t>
            </a:r>
            <a:r>
              <a:rPr lang="ar-EG" dirty="0">
                <a:latin typeface="Sakkal Majalla" panose="02000000000000000000" pitchFamily="2" charset="-78"/>
                <a:cs typeface="Sakkal Majalla" panose="02000000000000000000" pitchFamily="2" charset="-78"/>
              </a:rPr>
              <a:t>مور أ</a:t>
            </a:r>
            <a:r>
              <a:rPr dirty="0" err="1">
                <a:latin typeface="Sakkal Majalla" panose="02000000000000000000" pitchFamily="2" charset="-78"/>
                <a:cs typeface="Sakkal Majalla" panose="02000000000000000000" pitchFamily="2" charset="-78"/>
              </a:rPr>
              <a:t>خرى</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22</a:t>
            </a:fld>
            <a:endParaRPr/>
          </a:p>
        </p:txBody>
      </p:sp>
      <p:sp>
        <p:nvSpPr>
          <p:cNvPr id="460" name="Title 3"/>
          <p:cNvSpPr txBox="1">
            <a:spLocks noGrp="1"/>
          </p:cNvSpPr>
          <p:nvPr>
            <p:ph type="title"/>
          </p:nvPr>
        </p:nvSpPr>
        <p:spPr>
          <a:xfrm>
            <a:off x="102296" y="-123223"/>
            <a:ext cx="3048536" cy="1932378"/>
          </a:xfrm>
          <a:prstGeom prst="rect">
            <a:avLst/>
          </a:prstGeom>
        </p:spPr>
        <p:txBody>
          <a:bodyPr rtlCol="1"/>
          <a:lstStyle/>
          <a:p>
            <a:pPr defTabSz="248815" rtl="1">
              <a:defRPr sz="3096"/>
            </a:pP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استخلاص المعلومات من التمرين</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461" name="Content Placeholder 4"/>
          <p:cNvSpPr txBox="1">
            <a:spLocks noGrp="1"/>
          </p:cNvSpPr>
          <p:nvPr>
            <p:ph type="body" idx="1"/>
          </p:nvPr>
        </p:nvSpPr>
        <p:spPr>
          <a:xfrm>
            <a:off x="4200285" y="465280"/>
            <a:ext cx="7386340" cy="5546726"/>
          </a:xfrm>
          <a:prstGeom prst="rect">
            <a:avLst/>
          </a:prstGeom>
        </p:spPr>
        <p:txBody>
          <a:bodyPr rtlCol="1"/>
          <a:lstStyle/>
          <a:p>
            <a:pPr rtl="1">
              <a:defRPr>
                <a:solidFill>
                  <a:srgbClr val="FF0000"/>
                </a:solidFill>
              </a:defRPr>
            </a:pPr>
            <a:r>
              <a:rPr lang="ar" b="1">
                <a:solidFill>
                  <a:srgbClr val="C00000"/>
                </a:solidFill>
                <a:latin typeface="Sakkal Majalla" panose="02000000000000000000" pitchFamily="2" charset="-78"/>
                <a:cs typeface="Sakkal Majalla" panose="02000000000000000000" pitchFamily="2" charset="-78"/>
              </a:rPr>
              <a:t>ملاحظة إلى المُيسِّرين:</a:t>
            </a:r>
          </a:p>
          <a:p>
            <a:pPr rtl="1">
              <a:defRPr>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rtl="1">
              <a:defRPr>
                <a:solidFill>
                  <a:srgbClr val="FF0000"/>
                </a:solidFill>
              </a:defRPr>
            </a:pPr>
            <a:r>
              <a:rPr>
                <a:latin typeface="Sakkal Majalla" panose="02000000000000000000" pitchFamily="2" charset="-78"/>
                <a:cs typeface="Sakkal Majalla" panose="02000000000000000000" pitchFamily="2" charset="-78"/>
              </a:rPr>
              <a:t>ضع هنا أي معلومات خاصة بالبلد وتتعلق بالإحاطة بالمعلومات قبل النشر لفريق الاستجابة السريعة، وكذلك أي إجراءات تشغيل معيارية حالية، ومصادر المعلومات الأخرى المتاحة.</a:t>
            </a:r>
          </a:p>
        </p:txBody>
      </p:sp>
      <p:sp>
        <p:nvSpPr>
          <p:cNvPr id="462" name="Rounded Rectangle 4"/>
          <p:cNvSpPr/>
          <p:nvPr/>
        </p:nvSpPr>
        <p:spPr>
          <a:xfrm rot="10800000" flipH="1">
            <a:off x="970625" y="1385363"/>
            <a:ext cx="2079883"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23</a:t>
            </a:fld>
            <a:endParaRPr/>
          </a:p>
        </p:txBody>
      </p:sp>
      <p:sp>
        <p:nvSpPr>
          <p:cNvPr id="465" name="Title 1"/>
          <p:cNvSpPr txBox="1">
            <a:spLocks noGrp="1"/>
          </p:cNvSpPr>
          <p:nvPr>
            <p:ph type="title"/>
          </p:nvPr>
        </p:nvSpPr>
        <p:spPr>
          <a:xfrm>
            <a:off x="-157406" y="-182582"/>
            <a:ext cx="3264196"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5. نصائح</a:t>
            </a:r>
          </a:p>
        </p:txBody>
      </p:sp>
      <p:sp>
        <p:nvSpPr>
          <p:cNvPr id="466" name="Content Placeholder 2"/>
          <p:cNvSpPr txBox="1">
            <a:spLocks noGrp="1"/>
          </p:cNvSpPr>
          <p:nvPr>
            <p:ph type="body" idx="1"/>
          </p:nvPr>
        </p:nvSpPr>
        <p:spPr>
          <a:xfrm>
            <a:off x="4273551" y="783606"/>
            <a:ext cx="7529515" cy="5546726"/>
          </a:xfrm>
          <a:prstGeom prst="rect">
            <a:avLst/>
          </a:prstGeom>
        </p:spPr>
        <p:txBody>
          <a:bodyPr lIns="91440" tIns="45720" rIns="91440" bIns="45720" rtlCol="1" anchor="ctr">
            <a:normAutofit/>
          </a:bodyPr>
          <a:lstStyle/>
          <a:p>
            <a:pPr marL="342900" indent="-342900" rtl="1">
              <a:lnSpc>
                <a:spcPct val="81000"/>
              </a:lnSpc>
              <a:spcBef>
                <a:spcPts val="1200"/>
              </a:spcBef>
              <a:buClr>
                <a:srgbClr val="65A000"/>
              </a:buClr>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أجرِ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مناقشة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مبدئية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رسمي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ن </a:t>
            </a:r>
            <a:r>
              <a:rPr dirty="0" err="1">
                <a:latin typeface="Sakkal Majalla" panose="02000000000000000000" pitchFamily="2" charset="-78"/>
                <a:cs typeface="Sakkal Majalla" panose="02000000000000000000" pitchFamily="2" charset="-78"/>
              </a:rPr>
              <a:t>منظورك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lnSpc>
                <a:spcPct val="81000"/>
              </a:lnSpc>
              <a:spcBef>
                <a:spcPts val="1200"/>
              </a:spcBef>
              <a:buClr>
                <a:srgbClr val="65A000"/>
              </a:buClr>
              <a:buFont typeface="Arial" panose="020B0604020202020204" pitchFamily="34" charset="0"/>
              <a:buChar char="•"/>
              <a:defRPr sz="2200"/>
            </a:pPr>
            <a:r>
              <a:rPr dirty="0" err="1">
                <a:latin typeface="Sakkal Majalla" panose="02000000000000000000" pitchFamily="2" charset="-78"/>
                <a:cs typeface="Sakkal Majalla" panose="02000000000000000000" pitchFamily="2" charset="-78"/>
              </a:rPr>
              <a:t>افهم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ديناميكية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والأطراف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قطاع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والقادة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والعسكريين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والجهات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الفاعلة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indent="-342900" rtl="1">
              <a:lnSpc>
                <a:spcPct val="81000"/>
              </a:lnSpc>
              <a:spcBef>
                <a:spcPts val="12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وعاجل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عادي</a:t>
            </a:r>
            <a:r>
              <a:rPr dirty="0">
                <a:latin typeface="Sakkal Majalla" panose="02000000000000000000" pitchFamily="2" charset="-78"/>
                <a:cs typeface="Sakkal Majalla" panose="02000000000000000000" pitchFamily="2" charset="-78"/>
              </a:rPr>
              <a:t>.</a:t>
            </a:r>
          </a:p>
          <a:p>
            <a:pPr marL="342900" indent="-342900" rtl="1">
              <a:lnSpc>
                <a:spcPct val="81000"/>
              </a:lnSpc>
              <a:spcBef>
                <a:spcPts val="1200"/>
              </a:spcBef>
              <a:buClr>
                <a:srgbClr val="65A000"/>
              </a:buClr>
              <a:buFont typeface="Arial" panose="020B0604020202020204" pitchFamily="34" charset="0"/>
              <a:buChar char="•"/>
            </a:pPr>
            <a:r>
              <a:rPr dirty="0" err="1">
                <a:latin typeface="Sakkal Majalla" panose="02000000000000000000" pitchFamily="2" charset="-78"/>
                <a:cs typeface="Sakkal Majalla" panose="02000000000000000000" pitchFamily="2" charset="-78"/>
              </a:rPr>
              <a:t>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وواقعي</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دائمًا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بالواقع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كثب</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marL="342900" indent="-342900" rtl="1">
              <a:lnSpc>
                <a:spcPct val="81000"/>
              </a:lnSpc>
              <a:spcBef>
                <a:spcPts val="1200"/>
              </a:spcBef>
              <a:buClr>
                <a:srgbClr val="65A000"/>
              </a:buClr>
              <a:buFont typeface="Arial" panose="020B0604020202020204" pitchFamily="34" charset="0"/>
              <a:buChar char="•"/>
              <a:defRPr>
                <a:effectLst>
                  <a:outerShdw blurRad="38100" dist="38100" dir="2700000" rotWithShape="0">
                    <a:srgbClr val="000000">
                      <a:alpha val="43137"/>
                    </a:srgbClr>
                  </a:outerShdw>
                </a:effectLst>
              </a:defRPr>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والتعقيبات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a:t>
            </a:r>
          </a:p>
        </p:txBody>
      </p:sp>
      <p:sp>
        <p:nvSpPr>
          <p:cNvPr id="467" name="Rounded Rectangle 4"/>
          <p:cNvSpPr/>
          <p:nvPr/>
        </p:nvSpPr>
        <p:spPr>
          <a:xfrm rot="10800000" flipH="1">
            <a:off x="952980" y="1208924"/>
            <a:ext cx="2079884"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24</a:t>
            </a:fld>
            <a:endParaRPr/>
          </a:p>
        </p:txBody>
      </p:sp>
      <p:sp>
        <p:nvSpPr>
          <p:cNvPr id="2" name="TextBox 1">
            <a:extLst>
              <a:ext uri="{FF2B5EF4-FFF2-40B4-BE49-F238E27FC236}">
                <a16:creationId xmlns:a16="http://schemas.microsoft.com/office/drawing/2014/main" id="{D1838F89-13F7-4FCE-C4C7-C5B8E183D16E}"/>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25</a:t>
            </a:fld>
            <a:endParaRPr/>
          </a:p>
        </p:txBody>
      </p:sp>
      <p:sp>
        <p:nvSpPr>
          <p:cNvPr id="472" name="Content Placeholder 2"/>
          <p:cNvSpPr txBox="1">
            <a:spLocks noGrp="1"/>
          </p:cNvSpPr>
          <p:nvPr>
            <p:ph type="body" idx="1"/>
          </p:nvPr>
        </p:nvSpPr>
        <p:spPr>
          <a:xfrm>
            <a:off x="1062349" y="825517"/>
            <a:ext cx="10067302" cy="5206965"/>
          </a:xfrm>
          <a:prstGeom prst="rect">
            <a:avLst/>
          </a:prstGeom>
        </p:spPr>
        <p:txBody>
          <a:bodyPr lIns="0" tIns="0" rIns="0" bIns="0" rtlCol="1">
            <a:normAutofit fontScale="85000" lnSpcReduction="10000"/>
          </a:bodyPr>
          <a:lstStyle/>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20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20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20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20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20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r>
              <a:rPr lang="ar-MA" sz="20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20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2000" dirty="0">
                <a:solidFill>
                  <a:srgbClr val="000000"/>
                </a:solidFill>
                <a:effectLst/>
                <a:latin typeface="Calibri" panose="020F0502020204030204" pitchFamily="34" charset="0"/>
                <a:ea typeface="Segoe UI" panose="020B0502040204020203" pitchFamily="34" charset="0"/>
              </a:rPr>
              <a:t> </a:t>
            </a:r>
            <a:r>
              <a:rPr lang="ar-MA" sz="2000" dirty="0">
                <a:solidFill>
                  <a:srgbClr val="000000"/>
                </a:solidFill>
                <a:effectLst/>
                <a:ea typeface="Segoe UI" panose="020B0502040204020203" pitchFamily="34" charset="0"/>
                <a:cs typeface="Calibri" panose="020F0502020204030204" pitchFamily="34" charset="0"/>
              </a:rPr>
              <a:t>.</a:t>
            </a:r>
            <a:endParaRPr lang="en-US" sz="2000" dirty="0"/>
          </a:p>
        </p:txBody>
      </p:sp>
      <p:sp>
        <p:nvSpPr>
          <p:cNvPr id="2" name="TextBox 1">
            <a:extLst>
              <a:ext uri="{FF2B5EF4-FFF2-40B4-BE49-F238E27FC236}">
                <a16:creationId xmlns:a16="http://schemas.microsoft.com/office/drawing/2014/main" id="{0739E2AB-5C0E-93E7-8E5F-1B9C83C2ED79}"/>
              </a:ext>
            </a:extLst>
          </p:cNvPr>
          <p:cNvSpPr txBox="1"/>
          <p:nvPr/>
        </p:nvSpPr>
        <p:spPr>
          <a:xfrm>
            <a:off x="740229" y="41564"/>
            <a:ext cx="2657598"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326" name="Google Shape;307;p8"/>
          <p:cNvSpPr txBox="1">
            <a:spLocks noGrp="1"/>
          </p:cNvSpPr>
          <p:nvPr>
            <p:ph type="title"/>
          </p:nvPr>
        </p:nvSpPr>
        <p:spPr>
          <a:xfrm>
            <a:off x="-5424" y="74976"/>
            <a:ext cx="2806994" cy="1899297"/>
          </a:xfrm>
          <a:prstGeom prst="rect">
            <a:avLst/>
          </a:prstGeom>
        </p:spPr>
        <p:txBody>
          <a:bodyPr lIns="0" tIns="0" rIns="0" bIns="0" rtlCol="1"/>
          <a:lstStyle/>
          <a:p>
            <a:pPr rtl="1"/>
            <a:r>
              <a:rPr dirty="0" err="1">
                <a:latin typeface="Sakkal Majalla" panose="02000000000000000000" pitchFamily="2" charset="-78"/>
                <a:cs typeface="Sakkal Majalla" panose="02000000000000000000" pitchFamily="2" charset="-78"/>
              </a:rPr>
              <a:t>مقدمة</a:t>
            </a:r>
            <a:endParaRPr dirty="0">
              <a:latin typeface="Sakkal Majalla" panose="02000000000000000000" pitchFamily="2" charset="-78"/>
              <a:cs typeface="Sakkal Majalla" panose="02000000000000000000" pitchFamily="2" charset="-78"/>
            </a:endParaRPr>
          </a:p>
        </p:txBody>
      </p:sp>
      <p:sp>
        <p:nvSpPr>
          <p:cNvPr id="327" name="Google Shape;308;p8"/>
          <p:cNvSpPr txBox="1">
            <a:spLocks noGrp="1"/>
          </p:cNvSpPr>
          <p:nvPr>
            <p:ph type="body" sz="half" idx="1"/>
          </p:nvPr>
        </p:nvSpPr>
        <p:spPr>
          <a:xfrm>
            <a:off x="4265231" y="1396734"/>
            <a:ext cx="7215570" cy="4275202"/>
          </a:xfrm>
          <a:prstGeom prst="rect">
            <a:avLst/>
          </a:prstGeom>
        </p:spPr>
        <p:txBody>
          <a:bodyPr rtlCol="1" anchor="ctr">
            <a:normAutofit/>
          </a:bodyPr>
          <a:lstStyle/>
          <a:p>
            <a:pPr rtl="1"/>
            <a:r>
              <a:rPr lang="ar-EG"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rtl="1"/>
            <a:endParaRPr dirty="0">
              <a:latin typeface="Sakkal Majalla" panose="02000000000000000000" pitchFamily="2" charset="-78"/>
              <a:cs typeface="Sakkal Majalla" panose="02000000000000000000" pitchFamily="2" charset="-78"/>
            </a:endParaRPr>
          </a:p>
          <a:p>
            <a:pPr rtl="1"/>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335" name="Title 3"/>
          <p:cNvSpPr txBox="1">
            <a:spLocks noGrp="1"/>
          </p:cNvSpPr>
          <p:nvPr>
            <p:ph type="title"/>
          </p:nvPr>
        </p:nvSpPr>
        <p:spPr>
          <a:xfrm>
            <a:off x="288292" y="-182582"/>
            <a:ext cx="2645970" cy="1903624"/>
          </a:xfrm>
          <a:prstGeom prst="rect">
            <a:avLst/>
          </a:prstGeom>
        </p:spPr>
        <p:txBody>
          <a:bodyPr rtlCol="1"/>
          <a:lstStyle/>
          <a:p>
            <a:pPr defTabSz="280640" rtl="1">
              <a:defRPr sz="3104"/>
            </a:pP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أهداف التعلُّم</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336" name="Content Placeholder 4"/>
          <p:cNvSpPr txBox="1">
            <a:spLocks noGrp="1"/>
          </p:cNvSpPr>
          <p:nvPr>
            <p:ph type="body" idx="1"/>
          </p:nvPr>
        </p:nvSpPr>
        <p:spPr>
          <a:xfrm>
            <a:off x="4273551" y="783606"/>
            <a:ext cx="7207249" cy="5546726"/>
          </a:xfrm>
          <a:prstGeom prst="rect">
            <a:avLst/>
          </a:prstGeom>
        </p:spPr>
        <p:txBody>
          <a:bodyPr rtlCol="1"/>
          <a:lstStyle/>
          <a:p>
            <a:pPr rtl="1"/>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rtl="1"/>
            <a:endParaRPr dirty="0">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a:latin typeface="Sakkal Majalla" panose="02000000000000000000" pitchFamily="2" charset="-78"/>
                <a:cs typeface="Sakkal Majalla" panose="02000000000000000000" pitchFamily="2" charset="-78"/>
              </a:rPr>
              <a:t>تحديد المعلومات الرئيسية التي يتعين أن يتلقاها أو يجمعها أعضاء فريق الاستجابة السريعة قبل أي عملية نشر لتنفيذ مهمتهم بفاعلية وأمان.</a:t>
            </a:r>
          </a:p>
          <a:p>
            <a:pPr marL="342900" indent="-342900" rtl="1">
              <a:buClr>
                <a:srgbClr val="C00000"/>
              </a:buClr>
              <a:buFont typeface="Arial" panose="020B0604020202020204" pitchFamily="34" charset="0"/>
              <a:buChar char="•"/>
            </a:pPr>
            <a:endParaRPr dirty="0">
              <a:latin typeface="Sakkal Majalla" panose="02000000000000000000" pitchFamily="2" charset="-78"/>
              <a:cs typeface="Sakkal Majalla" panose="02000000000000000000" pitchFamily="2" charset="-78"/>
            </a:endParaRPr>
          </a:p>
          <a:p>
            <a:pPr marL="342900" indent="-342900" rtl="1">
              <a:buClr>
                <a:srgbClr val="C00000"/>
              </a:buClr>
              <a:buFont typeface="Arial" panose="020B0604020202020204" pitchFamily="34" charset="0"/>
              <a:buChar char="•"/>
            </a:pPr>
            <a:r>
              <a:rPr>
                <a:latin typeface="Sakkal Majalla" panose="02000000000000000000" pitchFamily="2" charset="-78"/>
                <a:cs typeface="Sakkal Majalla" panose="02000000000000000000" pitchFamily="2" charset="-78"/>
              </a:rPr>
              <a:t>تحديد الإجراءات الرئيسية التي يتعين أن يتخذها أعضاء فريق الاستجابة السريعة قبل أي عملية نشر لتنفيذ مهمتهم بفاعلية وأمان.</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341" name="Title 3"/>
          <p:cNvSpPr txBox="1">
            <a:spLocks noGrp="1"/>
          </p:cNvSpPr>
          <p:nvPr>
            <p:ph type="title"/>
          </p:nvPr>
        </p:nvSpPr>
        <p:spPr>
          <a:xfrm>
            <a:off x="216406" y="307904"/>
            <a:ext cx="2832875" cy="1583344"/>
          </a:xfrm>
          <a:prstGeom prst="rect">
            <a:avLst/>
          </a:prstGeom>
        </p:spPr>
        <p:txBody>
          <a:bodyPr rtlCol="1" anchor="t"/>
          <a:lstStyle/>
          <a:p>
            <a:pPr rtl="1"/>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عناصر العرض</a:t>
            </a:r>
            <a:br>
              <a:rPr b="1" dirty="0">
                <a:latin typeface="Sakkal Majalla" panose="02000000000000000000" pitchFamily="2" charset="-78"/>
                <a:cs typeface="Sakkal Majalla" panose="02000000000000000000" pitchFamily="2" charset="-78"/>
              </a:rPr>
            </a:br>
            <a:endParaRPr b="1" dirty="0">
              <a:latin typeface="Sakkal Majalla" panose="02000000000000000000" pitchFamily="2" charset="-78"/>
              <a:cs typeface="Sakkal Majalla" panose="02000000000000000000" pitchFamily="2" charset="-78"/>
            </a:endParaRPr>
          </a:p>
        </p:txBody>
      </p:sp>
      <p:sp>
        <p:nvSpPr>
          <p:cNvPr id="342" name="Content Placeholder 4"/>
          <p:cNvSpPr txBox="1">
            <a:spLocks noGrp="1"/>
          </p:cNvSpPr>
          <p:nvPr>
            <p:ph type="body" idx="1"/>
          </p:nvPr>
        </p:nvSpPr>
        <p:spPr>
          <a:xfrm>
            <a:off x="4273551" y="783606"/>
            <a:ext cx="7529515" cy="5546726"/>
          </a:xfrm>
          <a:prstGeom prst="rect">
            <a:avLst/>
          </a:prstGeom>
        </p:spPr>
        <p:txBody>
          <a:bodyPr rtlCol="1"/>
          <a:lstStyle/>
          <a:p>
            <a:pPr marL="457200" indent="-457200" rtl="1">
              <a:buClr>
                <a:srgbClr val="65A000"/>
              </a:buClr>
              <a:buSzPct val="100000"/>
              <a:buAutoNum type="arabicPeriod"/>
            </a:pPr>
            <a:r>
              <a:rPr dirty="0" err="1">
                <a:latin typeface="Sakkal Majalla" panose="02000000000000000000" pitchFamily="2" charset="-78"/>
                <a:cs typeface="Sakkal Majalla" panose="02000000000000000000" pitchFamily="2" charset="-78"/>
              </a:rPr>
              <a:t>مقدمة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a:pP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2"/>
            </a:pPr>
            <a:r>
              <a:rPr dirty="0" err="1">
                <a:latin typeface="Sakkal Majalla" panose="02000000000000000000" pitchFamily="2" charset="-78"/>
                <a:cs typeface="Sakkal Majalla" panose="02000000000000000000" pitchFamily="2" charset="-78"/>
              </a:rPr>
              <a:t>الجوانب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البالغة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الأهمية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2"/>
            </a:pP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3"/>
            </a:pPr>
            <a:r>
              <a:rPr dirty="0" err="1">
                <a:latin typeface="Sakkal Majalla" panose="02000000000000000000" pitchFamily="2" charset="-78"/>
                <a:cs typeface="Sakkal Majalla" panose="02000000000000000000" pitchFamily="2" charset="-78"/>
              </a:rPr>
              <a:t>القوائم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بالاستعداد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3"/>
            </a:pP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4"/>
            </a:pPr>
            <a:r>
              <a:rPr dirty="0" err="1">
                <a:latin typeface="Sakkal Majalla" panose="02000000000000000000" pitchFamily="2" charset="-78"/>
                <a:cs typeface="Sakkal Majalla" panose="02000000000000000000" pitchFamily="2" charset="-78"/>
              </a:rPr>
              <a:t>تمرين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4"/>
            </a:pPr>
            <a:endParaRPr dirty="0">
              <a:latin typeface="Sakkal Majalla" panose="02000000000000000000" pitchFamily="2" charset="-78"/>
              <a:cs typeface="Sakkal Majalla" panose="02000000000000000000" pitchFamily="2" charset="-78"/>
            </a:endParaRPr>
          </a:p>
          <a:p>
            <a:pPr marL="457200" indent="-457200" rtl="1">
              <a:buClr>
                <a:srgbClr val="65A000"/>
              </a:buClr>
              <a:buSzPct val="100000"/>
              <a:buAutoNum type="arabicPeriod" startAt="5"/>
            </a:pPr>
            <a:r>
              <a:rPr dirty="0" err="1">
                <a:latin typeface="Sakkal Majalla" panose="02000000000000000000" pitchFamily="2" charset="-78"/>
                <a:cs typeface="Sakkal Majalla" panose="02000000000000000000" pitchFamily="2" charset="-78"/>
              </a:rPr>
              <a:t>نصائح</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350" name="TextBox 2"/>
          <p:cNvSpPr txBox="1"/>
          <p:nvPr/>
        </p:nvSpPr>
        <p:spPr>
          <a:xfrm>
            <a:off x="1749106" y="2613671"/>
            <a:ext cx="869378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1. مقدمة</a:t>
            </a: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50"/>
                                        </p:tgtEl>
                                        <p:attrNameLst>
                                          <p:attrName>style.visibility</p:attrName>
                                        </p:attrNameLst>
                                      </p:cBhvr>
                                      <p:to>
                                        <p:strVal val="visible"/>
                                      </p:to>
                                    </p:set>
                                    <p:anim calcmode="lin" valueType="num">
                                      <p:cBhvr>
                                        <p:cTn id="7" dur="500" fill="hold"/>
                                        <p:tgtEl>
                                          <p:spTgt spid="350"/>
                                        </p:tgtEl>
                                        <p:attrNameLst>
                                          <p:attrName>ppt_x</p:attrName>
                                        </p:attrNameLst>
                                      </p:cBhvr>
                                      <p:tavLst>
                                        <p:tav tm="0">
                                          <p:val>
                                            <p:strVal val="0-#ppt_w/2"/>
                                          </p:val>
                                        </p:tav>
                                        <p:tav tm="100000">
                                          <p:val>
                                            <p:strVal val="#ppt_x"/>
                                          </p:val>
                                        </p:tav>
                                      </p:tavLst>
                                    </p:anim>
                                    <p:anim calcmode="lin" valueType="num">
                                      <p:cBhvr>
                                        <p:cTn id="8" dur="500" fill="hold"/>
                                        <p:tgtEl>
                                          <p:spTgt spid="3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0" grpId="0"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53" name="Title 4"/>
          <p:cNvSpPr txBox="1">
            <a:spLocks noGrp="1"/>
          </p:cNvSpPr>
          <p:nvPr>
            <p:ph type="title"/>
          </p:nvPr>
        </p:nvSpPr>
        <p:spPr>
          <a:xfrm>
            <a:off x="119037" y="-1"/>
            <a:ext cx="5073073" cy="646114"/>
          </a:xfrm>
          <a:prstGeom prst="rect">
            <a:avLst/>
          </a:prstGeom>
        </p:spPr>
        <p:txBody>
          <a:bodyPr rtlCol="1"/>
          <a:lstStyle>
            <a:lvl1pPr algn="r" rtl="1">
              <a:defRPr>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اعتبارات مهمة</a:t>
            </a:r>
          </a:p>
        </p:txBody>
      </p:sp>
      <p:sp>
        <p:nvSpPr>
          <p:cNvPr id="354" name="Content Placeholder 2"/>
          <p:cNvSpPr txBox="1">
            <a:spLocks noGrp="1"/>
          </p:cNvSpPr>
          <p:nvPr>
            <p:ph type="body" idx="1"/>
          </p:nvPr>
        </p:nvSpPr>
        <p:spPr>
          <a:xfrm>
            <a:off x="1524000" y="1538126"/>
            <a:ext cx="8971231" cy="4654072"/>
          </a:xfrm>
          <a:prstGeom prst="rect">
            <a:avLst/>
          </a:prstGeom>
        </p:spPr>
        <p:txBody>
          <a:bodyPr rtlCol="1"/>
          <a:lstStyle/>
          <a:p>
            <a:pPr marL="514350" indent="-514350" rtl="1">
              <a:spcBef>
                <a:spcPts val="1800"/>
              </a:spcBef>
              <a:buClr>
                <a:srgbClr val="65A000"/>
              </a:buClr>
              <a:buSzPct val="100000"/>
              <a:buAutoNum type="arabicPeriod"/>
              <a:defRPr>
                <a:solidFill>
                  <a:srgbClr val="FF0000"/>
                </a:solidFill>
                <a:latin typeface="Source Sans Pro Bold"/>
                <a:ea typeface="Source Sans Pro Bold"/>
                <a:cs typeface="Source Sans Pro Bold"/>
                <a:sym typeface="Source Sans Pro Bold"/>
              </a:defRPr>
            </a:pPr>
            <a:r>
              <a:rPr lang="ar" b="1" dirty="0">
                <a:latin typeface="Sakkal Majalla" panose="02000000000000000000" pitchFamily="2" charset="-78"/>
                <a:cs typeface="Sakkal Majalla" panose="02000000000000000000" pitchFamily="2" charset="-78"/>
              </a:rPr>
              <a:t>اعرف نفسك ومتطلبات مكان عملك.</a:t>
            </a:r>
          </a:p>
          <a:p>
            <a:pPr marL="514350" indent="-514350" rtl="1">
              <a:spcBef>
                <a:spcPts val="1800"/>
              </a:spcBef>
              <a:buClr>
                <a:srgbClr val="65A000"/>
              </a:buClr>
              <a:buSzPct val="100000"/>
              <a:buAutoNum type="arabicPeriod"/>
              <a:defRPr>
                <a:latin typeface="Source Sans Pro Bold"/>
                <a:ea typeface="Source Sans Pro Bold"/>
                <a:cs typeface="Source Sans Pro Bold"/>
                <a:sym typeface="Source Sans Pro Bold"/>
              </a:defRPr>
            </a:pPr>
            <a:r>
              <a:rPr lang="ar" b="1" dirty="0">
                <a:solidFill>
                  <a:schemeClr val="tx1"/>
                </a:solidFill>
                <a:latin typeface="Sakkal Majalla" panose="02000000000000000000" pitchFamily="2" charset="-78"/>
                <a:cs typeface="Sakkal Majalla" panose="02000000000000000000" pitchFamily="2" charset="-78"/>
              </a:rPr>
              <a:t>التزم بالقواعد واللوائح التي تدعم عملية النشر: فالحفاظ عليها بمثابة الدرع الواقي</a:t>
            </a:r>
            <a:r>
              <a:rPr lang="ar-EG" b="1" dirty="0">
                <a:solidFill>
                  <a:schemeClr val="tx1"/>
                </a:solidFill>
                <a:latin typeface="Sakkal Majalla" panose="02000000000000000000" pitchFamily="2" charset="-78"/>
                <a:cs typeface="Sakkal Majalla" panose="02000000000000000000" pitchFamily="2" charset="-78"/>
              </a:rPr>
              <a:t>ة</a:t>
            </a:r>
            <a:r>
              <a:rPr lang="ar" b="1" dirty="0">
                <a:solidFill>
                  <a:schemeClr val="tx1"/>
                </a:solidFill>
                <a:latin typeface="Sakkal Majalla" panose="02000000000000000000" pitchFamily="2" charset="-78"/>
                <a:cs typeface="Sakkal Majalla" panose="02000000000000000000" pitchFamily="2" charset="-78"/>
              </a:rPr>
              <a:t> لك.</a:t>
            </a:r>
          </a:p>
          <a:p>
            <a:pPr marL="514350" indent="-514350" rtl="1">
              <a:spcBef>
                <a:spcPts val="1800"/>
              </a:spcBef>
              <a:buClr>
                <a:srgbClr val="65A000"/>
              </a:buClr>
              <a:buSzPct val="100000"/>
              <a:buAutoNum type="arabicPeriod"/>
              <a:defRPr>
                <a:solidFill>
                  <a:srgbClr val="002060"/>
                </a:solidFill>
                <a:latin typeface="Source Sans Pro Bold"/>
                <a:ea typeface="Source Sans Pro Bold"/>
                <a:cs typeface="Source Sans Pro Bold"/>
                <a:sym typeface="Source Sans Pro Bold"/>
              </a:defRPr>
            </a:pPr>
            <a:r>
              <a:rPr lang="ar" b="1" dirty="0">
                <a:solidFill>
                  <a:schemeClr val="tx1"/>
                </a:solidFill>
                <a:latin typeface="Sakkal Majalla" panose="02000000000000000000" pitchFamily="2" charset="-78"/>
                <a:cs typeface="Sakkal Majalla" panose="02000000000000000000" pitchFamily="2" charset="-78"/>
              </a:rPr>
              <a:t>اهتم بـ «المناطق الرمادية» المحتملة. لا تفترض شيئًا بناءً على التزامات شفهية. تصرف حسب الموقف في الوقت الحاضر.</a:t>
            </a:r>
          </a:p>
          <a:p>
            <a:pPr marL="514350" indent="-514350" rtl="1">
              <a:spcBef>
                <a:spcPts val="1800"/>
              </a:spcBef>
              <a:buClr>
                <a:srgbClr val="65A000"/>
              </a:buClr>
              <a:buSzPct val="100000"/>
              <a:buAutoNum type="arabicPeriod"/>
              <a:defRPr>
                <a:solidFill>
                  <a:schemeClr val="accent3">
                    <a:satOff val="-6373"/>
                    <a:lumOff val="-10823"/>
                  </a:schemeClr>
                </a:solidFill>
                <a:latin typeface="Source Sans Pro Bold"/>
                <a:ea typeface="Source Sans Pro Bold"/>
                <a:cs typeface="Source Sans Pro Bold"/>
                <a:sym typeface="Source Sans Pro Bold"/>
              </a:defRPr>
            </a:pPr>
            <a:r>
              <a:rPr lang="ar" b="1" dirty="0">
                <a:solidFill>
                  <a:srgbClr val="65A000"/>
                </a:solidFill>
                <a:latin typeface="Sakkal Majalla" panose="02000000000000000000" pitchFamily="2" charset="-78"/>
                <a:cs typeface="Sakkal Majalla" panose="02000000000000000000" pitchFamily="2" charset="-78"/>
              </a:rPr>
              <a:t>أنت تُدير طارئة من طوارئ الصحة العامة،فلا تُصبح أنت نفسك طارئةً!</a:t>
            </a:r>
            <a:endParaRPr b="1" dirty="0">
              <a:solidFill>
                <a:srgbClr val="65A000"/>
              </a:solidFill>
              <a:latin typeface="Sakkal Majalla" panose="02000000000000000000" pitchFamily="2" charset="-78"/>
              <a:cs typeface="Sakkal Majalla" panose="02000000000000000000"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1200">
        <p:fade/>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54">
                                            <p:txEl>
                                              <p:pRg st="0" end="0"/>
                                            </p:txEl>
                                          </p:spTgt>
                                        </p:tgtEl>
                                        <p:attrNameLst>
                                          <p:attrName>style.visibility</p:attrName>
                                        </p:attrNameLst>
                                      </p:cBhvr>
                                      <p:to>
                                        <p:strVal val="visible"/>
                                      </p:to>
                                    </p:set>
                                    <p:anim calcmode="lin" valueType="num">
                                      <p:cBhvr>
                                        <p:cTn id="7" dur="500" fill="hold"/>
                                        <p:tgtEl>
                                          <p:spTgt spid="354">
                                            <p:txEl>
                                              <p:pRg st="0" end="0"/>
                                            </p:txEl>
                                          </p:spTgt>
                                        </p:tgtEl>
                                        <p:attrNameLst>
                                          <p:attrName>ppt_x</p:attrName>
                                        </p:attrNameLst>
                                      </p:cBhvr>
                                      <p:tavLst>
                                        <p:tav tm="0">
                                          <p:val>
                                            <p:strVal val="0-#ppt_w/2"/>
                                          </p:val>
                                        </p:tav>
                                        <p:tav tm="100000">
                                          <p:val>
                                            <p:strVal val="#ppt_x"/>
                                          </p:val>
                                        </p:tav>
                                      </p:tavLst>
                                    </p:anim>
                                    <p:anim calcmode="lin" valueType="num">
                                      <p:cBhvr>
                                        <p:cTn id="8" dur="500" fill="hold"/>
                                        <p:tgtEl>
                                          <p:spTgt spid="35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iterate>
                                    <p:tmAbs val="0"/>
                                  </p:iterate>
                                  <p:childTnLst>
                                    <p:set>
                                      <p:cBhvr>
                                        <p:cTn id="12" fill="hold"/>
                                        <p:tgtEl>
                                          <p:spTgt spid="354">
                                            <p:txEl>
                                              <p:pRg st="1" end="1"/>
                                            </p:txEl>
                                          </p:spTgt>
                                        </p:tgtEl>
                                        <p:attrNameLst>
                                          <p:attrName>style.visibility</p:attrName>
                                        </p:attrNameLst>
                                      </p:cBhvr>
                                      <p:to>
                                        <p:strVal val="visible"/>
                                      </p:to>
                                    </p:set>
                                    <p:anim calcmode="lin" valueType="num">
                                      <p:cBhvr>
                                        <p:cTn id="13" dur="500" fill="hold"/>
                                        <p:tgtEl>
                                          <p:spTgt spid="354">
                                            <p:txEl>
                                              <p:pRg st="1" end="1"/>
                                            </p:txEl>
                                          </p:spTgt>
                                        </p:tgtEl>
                                        <p:attrNameLst>
                                          <p:attrName>ppt_x</p:attrName>
                                        </p:attrNameLst>
                                      </p:cBhvr>
                                      <p:tavLst>
                                        <p:tav tm="0">
                                          <p:val>
                                            <p:strVal val="0-#ppt_w/2"/>
                                          </p:val>
                                        </p:tav>
                                        <p:tav tm="100000">
                                          <p:val>
                                            <p:strVal val="#ppt_x"/>
                                          </p:val>
                                        </p:tav>
                                      </p:tavLst>
                                    </p:anim>
                                    <p:anim calcmode="lin" valueType="num">
                                      <p:cBhvr>
                                        <p:cTn id="14" dur="500" fill="hold"/>
                                        <p:tgtEl>
                                          <p:spTgt spid="35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iterate>
                                    <p:tmAbs val="0"/>
                                  </p:iterate>
                                  <p:childTnLst>
                                    <p:set>
                                      <p:cBhvr>
                                        <p:cTn id="18" fill="hold"/>
                                        <p:tgtEl>
                                          <p:spTgt spid="354">
                                            <p:txEl>
                                              <p:pRg st="2" end="2"/>
                                            </p:txEl>
                                          </p:spTgt>
                                        </p:tgtEl>
                                        <p:attrNameLst>
                                          <p:attrName>style.visibility</p:attrName>
                                        </p:attrNameLst>
                                      </p:cBhvr>
                                      <p:to>
                                        <p:strVal val="visible"/>
                                      </p:to>
                                    </p:set>
                                    <p:anim calcmode="lin" valueType="num">
                                      <p:cBhvr>
                                        <p:cTn id="19" dur="500" fill="hold"/>
                                        <p:tgtEl>
                                          <p:spTgt spid="354">
                                            <p:txEl>
                                              <p:pRg st="2" end="2"/>
                                            </p:txEl>
                                          </p:spTgt>
                                        </p:tgtEl>
                                        <p:attrNameLst>
                                          <p:attrName>ppt_x</p:attrName>
                                        </p:attrNameLst>
                                      </p:cBhvr>
                                      <p:tavLst>
                                        <p:tav tm="0">
                                          <p:val>
                                            <p:strVal val="0-#ppt_w/2"/>
                                          </p:val>
                                        </p:tav>
                                        <p:tav tm="100000">
                                          <p:val>
                                            <p:strVal val="#ppt_x"/>
                                          </p:val>
                                        </p:tav>
                                      </p:tavLst>
                                    </p:anim>
                                    <p:anim calcmode="lin" valueType="num">
                                      <p:cBhvr>
                                        <p:cTn id="20" dur="500" fill="hold"/>
                                        <p:tgtEl>
                                          <p:spTgt spid="35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iterate>
                                    <p:tmAbs val="0"/>
                                  </p:iterate>
                                  <p:childTnLst>
                                    <p:set>
                                      <p:cBhvr>
                                        <p:cTn id="24" fill="hold"/>
                                        <p:tgtEl>
                                          <p:spTgt spid="354">
                                            <p:txEl>
                                              <p:pRg st="3" end="3"/>
                                            </p:txEl>
                                          </p:spTgt>
                                        </p:tgtEl>
                                        <p:attrNameLst>
                                          <p:attrName>style.visibility</p:attrName>
                                        </p:attrNameLst>
                                      </p:cBhvr>
                                      <p:to>
                                        <p:strVal val="visible"/>
                                      </p:to>
                                    </p:set>
                                    <p:anim calcmode="lin" valueType="num">
                                      <p:cBhvr>
                                        <p:cTn id="25" dur="500" fill="hold"/>
                                        <p:tgtEl>
                                          <p:spTgt spid="354">
                                            <p:txEl>
                                              <p:pRg st="3" end="3"/>
                                            </p:txEl>
                                          </p:spTgt>
                                        </p:tgtEl>
                                        <p:attrNameLst>
                                          <p:attrName>ppt_x</p:attrName>
                                        </p:attrNameLst>
                                      </p:cBhvr>
                                      <p:tavLst>
                                        <p:tav tm="0">
                                          <p:val>
                                            <p:strVal val="0-#ppt_w/2"/>
                                          </p:val>
                                        </p:tav>
                                        <p:tav tm="100000">
                                          <p:val>
                                            <p:strVal val="#ppt_x"/>
                                          </p:val>
                                        </p:tav>
                                      </p:tavLst>
                                    </p:anim>
                                    <p:anim calcmode="lin" valueType="num">
                                      <p:cBhvr>
                                        <p:cTn id="26" dur="500" fill="hold"/>
                                        <p:tgtEl>
                                          <p:spTgt spid="35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build="p"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57" name="Text Placeholder 3"/>
          <p:cNvSpPr txBox="1">
            <a:spLocks noGrp="1"/>
          </p:cNvSpPr>
          <p:nvPr>
            <p:ph type="body" idx="1"/>
          </p:nvPr>
        </p:nvSpPr>
        <p:spPr>
          <a:prstGeom prst="rect">
            <a:avLst/>
          </a:prstGeom>
        </p:spPr>
        <p:txBody>
          <a:bodyPr rtlCol="1"/>
          <a:lstStyle/>
          <a:p>
            <a:pPr rtl="1"/>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يغمض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جفنٌ</a:t>
            </a:r>
            <a:r>
              <a:rPr dirty="0">
                <a:latin typeface="Sakkal Majalla" panose="02000000000000000000" pitchFamily="2" charset="-78"/>
                <a:cs typeface="Sakkal Majalla" panose="02000000000000000000" pitchFamily="2" charset="-78"/>
              </a:rPr>
              <a:t>...</a:t>
            </a:r>
            <a:endParaRPr lang="hu-HU" dirty="0">
              <a:latin typeface="Sakkal Majalla" panose="02000000000000000000" pitchFamily="2" charset="-78"/>
              <a:cs typeface="Sakkal Majalla" panose="02000000000000000000" pitchFamily="2" charset="-78"/>
            </a:endParaRPr>
          </a:p>
          <a:p>
            <a:pPr rtl="1"/>
            <a:br>
              <a:rPr dirty="0">
                <a:latin typeface="Sakkal Majalla" panose="02000000000000000000" pitchFamily="2" charset="-78"/>
                <a:cs typeface="Sakkal Majalla" panose="02000000000000000000" pitchFamily="2" charset="-78"/>
              </a:rPr>
            </a:b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تلقيت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بالبريد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الإلكتروني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نشرك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مسبوق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تتطور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سريعًا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تشهد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نزاعًا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عسكريً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حادً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a:t>
            </a:r>
          </a:p>
        </p:txBody>
      </p:sp>
      <p:sp>
        <p:nvSpPr>
          <p:cNvPr id="358" name="TextBox 6"/>
          <p:cNvSpPr txBox="1"/>
          <p:nvPr/>
        </p:nvSpPr>
        <p:spPr>
          <a:xfrm>
            <a:off x="1595" y="663791"/>
            <a:ext cx="3051155"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فكِّر في الأمر</a:t>
            </a:r>
          </a:p>
        </p:txBody>
      </p:sp>
      <p:sp>
        <p:nvSpPr>
          <p:cNvPr id="360" name="Rounded Rectangle 4"/>
          <p:cNvSpPr/>
          <p:nvPr/>
        </p:nvSpPr>
        <p:spPr>
          <a:xfrm rot="10800000" flipH="1">
            <a:off x="964090" y="1368698"/>
            <a:ext cx="2079884" cy="10013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m="http://schemas.openxmlformats.org/officeDocument/2006/math" xmlns:a14="http://schemas.microsoft.com/office/drawing/2010/main"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xfrm>
            <a:off x="11480800" y="6330332"/>
            <a:ext cx="192508"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63" name="TextBox 2"/>
          <p:cNvSpPr txBox="1"/>
          <p:nvPr/>
        </p:nvSpPr>
        <p:spPr>
          <a:xfrm>
            <a:off x="3577907" y="2247556"/>
            <a:ext cx="8693786" cy="144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3200">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كيف ستُعد للنشر؟ </a:t>
            </a:r>
          </a:p>
          <a:p>
            <a:pPr algn="ctr" rtl="1">
              <a:defRPr sz="3200">
                <a:solidFill>
                  <a:srgbClr val="C00000"/>
                </a:solidFill>
                <a:latin typeface="Source Sans Pro Bold"/>
                <a:ea typeface="Source Sans Pro Bold"/>
                <a:cs typeface="Source Sans Pro Bold"/>
                <a:sym typeface="Source Sans Pro Bold"/>
              </a:defRPr>
            </a:pPr>
            <a:endParaRPr b="1" dirty="0">
              <a:latin typeface="Sakkal Majalla" panose="02000000000000000000" pitchFamily="2" charset="-78"/>
              <a:cs typeface="Sakkal Majalla" panose="02000000000000000000" pitchFamily="2" charset="-78"/>
            </a:endParaRPr>
          </a:p>
          <a:p>
            <a:pPr algn="ctr" rtl="1">
              <a:defRPr sz="3200">
                <a:solidFill>
                  <a:srgbClr val="C00000"/>
                </a:solidFill>
                <a:latin typeface="Source Sans Pro Bold"/>
                <a:ea typeface="Source Sans Pro Bold"/>
                <a:cs typeface="Source Sans Pro Bold"/>
                <a:sym typeface="Source Sans Pro Bold"/>
              </a:defRPr>
            </a:pPr>
            <a:r>
              <a:rPr lang="ar" sz="2800" b="1" dirty="0">
                <a:latin typeface="Sakkal Majalla" panose="02000000000000000000" pitchFamily="2" charset="-78"/>
                <a:cs typeface="Sakkal Majalla" panose="02000000000000000000" pitchFamily="2" charset="-78"/>
              </a:rPr>
              <a:t>من أين ستبدأ؟</a:t>
            </a:r>
          </a:p>
        </p:txBody>
      </p:sp>
      <p:sp>
        <p:nvSpPr>
          <p:cNvPr id="2" name="TextBox 1">
            <a:extLst>
              <a:ext uri="{FF2B5EF4-FFF2-40B4-BE49-F238E27FC236}">
                <a16:creationId xmlns:a16="http://schemas.microsoft.com/office/drawing/2014/main" id="{B9D008B1-5C05-B550-774E-9835558C1CE4}"/>
              </a:ext>
            </a:extLst>
          </p:cNvPr>
          <p:cNvSpPr txBox="1"/>
          <p:nvPr/>
        </p:nvSpPr>
        <p:spPr>
          <a:xfrm>
            <a:off x="238989" y="623453"/>
            <a:ext cx="2535382" cy="646329"/>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3600" b="1" i="0" u="none" strike="noStrike" cap="none" spc="0" normalizeH="0" baseline="0" dirty="0">
                <a:ln>
                  <a:noFill/>
                </a:ln>
                <a:solidFill>
                  <a:schemeClr val="bg1"/>
                </a:solidFill>
                <a:effectLst/>
                <a:uFillTx/>
                <a:latin typeface="Calibri"/>
                <a:ea typeface="Calibri"/>
                <a:cs typeface="Calibri"/>
                <a:sym typeface="Calibri"/>
              </a:rPr>
              <a:t>أسئلة</a:t>
            </a:r>
            <a:endParaRPr kumimoji="0" lang="en-US" sz="36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14:dur="1200">
        <p:push dir="u"/>
      </p:transition>
    </mc:Choice>
    <mc:Fallback xmlns:m="http://schemas.openxmlformats.org/officeDocument/2006/math" xmlns:a14="http://schemas.microsoft.com/office/drawing/2010/main"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363"/>
                                        </p:tgtEl>
                                        <p:attrNameLst>
                                          <p:attrName>style.visibility</p:attrName>
                                        </p:attrNameLst>
                                      </p:cBhvr>
                                      <p:to>
                                        <p:strVal val="visible"/>
                                      </p:to>
                                    </p:set>
                                    <p:anim calcmode="lin" valueType="num">
                                      <p:cBhvr>
                                        <p:cTn id="7" dur="500" fill="hold"/>
                                        <p:tgtEl>
                                          <p:spTgt spid="363"/>
                                        </p:tgtEl>
                                        <p:attrNameLst>
                                          <p:attrName>ppt_x</p:attrName>
                                        </p:attrNameLst>
                                      </p:cBhvr>
                                      <p:tavLst>
                                        <p:tav tm="0">
                                          <p:val>
                                            <p:strVal val="0-#ppt_w/2"/>
                                          </p:val>
                                        </p:tav>
                                        <p:tav tm="100000">
                                          <p:val>
                                            <p:strVal val="#ppt_x"/>
                                          </p:val>
                                        </p:tav>
                                      </p:tavLst>
                                    </p:anim>
                                    <p:anim calcmode="lin" valueType="num">
                                      <p:cBhvr>
                                        <p:cTn id="8" dur="500" fill="hold"/>
                                        <p:tgtEl>
                                          <p:spTgt spid="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animBg="1" advAuto="0"/>
    </p:bldLst>
  </p:timing>
</p:sld>
</file>

<file path=ppt/theme/theme1.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B5DDE55C-C27D-4826-BA8A-89DFC20BE44B}"/>
</file>

<file path=customXml/itemProps2.xml><?xml version="1.0" encoding="utf-8"?>
<ds:datastoreItem xmlns:ds="http://schemas.openxmlformats.org/officeDocument/2006/customXml" ds:itemID="{BEB36F01-3909-4079-A1C8-8F2FFD5B18DF}">
  <ds:schemaRefs>
    <ds:schemaRef ds:uri="http://schemas.microsoft.com/sharepoint/v3/contenttype/forms"/>
  </ds:schemaRefs>
</ds:datastoreItem>
</file>

<file path=customXml/itemProps3.xml><?xml version="1.0" encoding="utf-8"?>
<ds:datastoreItem xmlns:ds="http://schemas.openxmlformats.org/officeDocument/2006/customXml" ds:itemID="{1C008BC6-A3CF-4C22-86B8-9091C06AACAD}">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379</TotalTime>
  <Words>1075</Words>
  <Application>Microsoft Office PowerPoint</Application>
  <PresentationFormat>Grand écran</PresentationFormat>
  <Paragraphs>176</Paragraphs>
  <Slides>25</Slides>
  <Notes>3</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1_RC 59 Template EN</vt:lpstr>
      <vt:lpstr>الاستعداد قبل النشر</vt:lpstr>
      <vt:lpstr>Présentation PowerPoint</vt:lpstr>
      <vt:lpstr>مقدمة</vt:lpstr>
      <vt:lpstr> أهداف التعلُّم </vt:lpstr>
      <vt:lpstr> عناصر العرض </vt:lpstr>
      <vt:lpstr>Présentation PowerPoint</vt:lpstr>
      <vt:lpstr>اعتبارات مهمة</vt:lpstr>
      <vt:lpstr>Présentation PowerPoint</vt:lpstr>
      <vt:lpstr>Présentation PowerPoint</vt:lpstr>
      <vt:lpstr>Présentation PowerPoint</vt:lpstr>
      <vt:lpstr>الجوانب البالغة الأهمية للإعداد قبل النشر </vt:lpstr>
      <vt:lpstr>Présentation PowerPoint</vt:lpstr>
      <vt:lpstr>القائمة المرجعية الخاصة بالاستعداد - 1</vt:lpstr>
      <vt:lpstr>القائمة المرجعية الخاصة بالاستعداد - 2</vt:lpstr>
      <vt:lpstr>القائمة المرجعية الخاصة بالاستعداد - 3</vt:lpstr>
      <vt:lpstr>القائمة المرجعية الخاصة بالاستعداد - 4</vt:lpstr>
      <vt:lpstr>لوازم السفر الأساسية الخاصة بك؟</vt:lpstr>
      <vt:lpstr> 4. تمرين:  الإحاطة بالمعلومات قبل النشر</vt:lpstr>
      <vt:lpstr> التعليمات </vt:lpstr>
      <vt:lpstr>استخلاص المعلومات من التمرين</vt:lpstr>
      <vt:lpstr>استخلاص المعلومات من التمرين</vt:lpstr>
      <vt:lpstr> استخلاص المعلومات من التمرين </vt:lpstr>
      <vt:lpstr>5. نصائح</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الاستعداد قبل النشر</dc:title>
  <dc:creator>Szilvia Horváth</dc:creator>
  <cp:lastModifiedBy>Hind</cp:lastModifiedBy>
  <cp:revision>104</cp:revision>
  <dcterms:modified xsi:type="dcterms:W3CDTF">2024-03-12T21:39:24Z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3323100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